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7" r:id="rId3"/>
  </p:sldMasterIdLst>
  <p:notesMasterIdLst>
    <p:notesMasterId r:id="rId27"/>
  </p:notesMasterIdLst>
  <p:sldIdLst>
    <p:sldId id="263" r:id="rId4"/>
    <p:sldId id="3483" r:id="rId5"/>
    <p:sldId id="3489" r:id="rId6"/>
    <p:sldId id="3482" r:id="rId7"/>
    <p:sldId id="3028" r:id="rId8"/>
    <p:sldId id="297" r:id="rId9"/>
    <p:sldId id="3490" r:id="rId10"/>
    <p:sldId id="3448" r:id="rId11"/>
    <p:sldId id="3296" r:id="rId12"/>
    <p:sldId id="3335" r:id="rId13"/>
    <p:sldId id="3484" r:id="rId14"/>
    <p:sldId id="3486" r:id="rId15"/>
    <p:sldId id="3009" r:id="rId16"/>
    <p:sldId id="2199" r:id="rId17"/>
    <p:sldId id="3491" r:id="rId18"/>
    <p:sldId id="3460" r:id="rId19"/>
    <p:sldId id="3487" r:id="rId20"/>
    <p:sldId id="2964" r:id="rId21"/>
    <p:sldId id="2959" r:id="rId22"/>
    <p:sldId id="2911" r:id="rId23"/>
    <p:sldId id="3278" r:id="rId24"/>
    <p:sldId id="2690" r:id="rId25"/>
    <p:sldId id="34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66FFFF"/>
    <a:srgbClr val="00FFFF"/>
    <a:srgbClr val="E9D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93925-F018-46A4-9972-E9794A582277}" v="92" dt="2022-09-17T23:27:24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18" autoAdjust="0"/>
    <p:restoredTop sz="93484" autoAdjust="0"/>
  </p:normalViewPr>
  <p:slideViewPr>
    <p:cSldViewPr snapToGrid="0">
      <p:cViewPr varScale="1">
        <p:scale>
          <a:sx n="63" d="100"/>
          <a:sy n="63" d="100"/>
        </p:scale>
        <p:origin x="1204" y="6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西 満" userId="9bf37f7fadb4715c" providerId="LiveId" clId="{E1C93925-F018-46A4-9972-E9794A582277}"/>
    <pc:docChg chg="custSel addSld delSld modSld sldOrd delMainMaster">
      <pc:chgData name="大西 満" userId="9bf37f7fadb4715c" providerId="LiveId" clId="{E1C93925-F018-46A4-9972-E9794A582277}" dt="2022-09-17T23:29:41.660" v="927" actId="47"/>
      <pc:docMkLst>
        <pc:docMk/>
      </pc:docMkLst>
      <pc:sldChg chg="modSp mod">
        <pc:chgData name="大西 満" userId="9bf37f7fadb4715c" providerId="LiveId" clId="{E1C93925-F018-46A4-9972-E9794A582277}" dt="2022-09-17T22:26:48.751" v="57" actId="1076"/>
        <pc:sldMkLst>
          <pc:docMk/>
          <pc:sldMk cId="234752399" sldId="263"/>
        </pc:sldMkLst>
        <pc:spChg chg="mod">
          <ac:chgData name="大西 満" userId="9bf37f7fadb4715c" providerId="LiveId" clId="{E1C93925-F018-46A4-9972-E9794A582277}" dt="2022-09-17T22:26:48.751" v="57" actId="1076"/>
          <ac:spMkLst>
            <pc:docMk/>
            <pc:sldMk cId="234752399" sldId="263"/>
            <ac:spMk id="4" creationId="{37D45C3D-209F-CE34-9569-CED0F6FC4A51}"/>
          </ac:spMkLst>
        </pc:spChg>
        <pc:spChg chg="mod">
          <ac:chgData name="大西 満" userId="9bf37f7fadb4715c" providerId="LiveId" clId="{E1C93925-F018-46A4-9972-E9794A582277}" dt="2022-09-17T22:26:23.930" v="3" actId="20577"/>
          <ac:spMkLst>
            <pc:docMk/>
            <pc:sldMk cId="234752399" sldId="263"/>
            <ac:spMk id="7" creationId="{6AC211DC-5B3E-4CB7-BEBD-3C6E56CB2817}"/>
          </ac:spMkLst>
        </pc:spChg>
      </pc:sldChg>
      <pc:sldChg chg="add">
        <pc:chgData name="大西 満" userId="9bf37f7fadb4715c" providerId="LiveId" clId="{E1C93925-F018-46A4-9972-E9794A582277}" dt="2022-09-17T22:37:11.162" v="243"/>
        <pc:sldMkLst>
          <pc:docMk/>
          <pc:sldMk cId="3375502577" sldId="297"/>
        </pc:sldMkLst>
      </pc:sldChg>
      <pc:sldChg chg="del">
        <pc:chgData name="大西 満" userId="9bf37f7fadb4715c" providerId="LiveId" clId="{E1C93925-F018-46A4-9972-E9794A582277}" dt="2022-09-17T22:37:05.318" v="242" actId="2696"/>
        <pc:sldMkLst>
          <pc:docMk/>
          <pc:sldMk cId="3375502577" sldId="297"/>
        </pc:sldMkLst>
      </pc:sldChg>
      <pc:sldChg chg="del">
        <pc:chgData name="大西 満" userId="9bf37f7fadb4715c" providerId="LiveId" clId="{E1C93925-F018-46A4-9972-E9794A582277}" dt="2022-09-17T22:51:07.654" v="499" actId="47"/>
        <pc:sldMkLst>
          <pc:docMk/>
          <pc:sldMk cId="1987997634" sldId="398"/>
        </pc:sldMkLst>
      </pc:sldChg>
      <pc:sldChg chg="add del">
        <pc:chgData name="大西 満" userId="9bf37f7fadb4715c" providerId="LiveId" clId="{E1C93925-F018-46A4-9972-E9794A582277}" dt="2022-09-17T22:48:36.985" v="370" actId="47"/>
        <pc:sldMkLst>
          <pc:docMk/>
          <pc:sldMk cId="0" sldId="571"/>
        </pc:sldMkLst>
      </pc:sldChg>
      <pc:sldChg chg="add del">
        <pc:chgData name="大西 満" userId="9bf37f7fadb4715c" providerId="LiveId" clId="{E1C93925-F018-46A4-9972-E9794A582277}" dt="2022-09-17T22:48:37.348" v="371" actId="47"/>
        <pc:sldMkLst>
          <pc:docMk/>
          <pc:sldMk cId="0" sldId="572"/>
        </pc:sldMkLst>
      </pc:sldChg>
      <pc:sldChg chg="addSp delSp modSp add del mod">
        <pc:chgData name="大西 満" userId="9bf37f7fadb4715c" providerId="LiveId" clId="{E1C93925-F018-46A4-9972-E9794A582277}" dt="2022-09-17T22:48:37.868" v="372" actId="47"/>
        <pc:sldMkLst>
          <pc:docMk/>
          <pc:sldMk cId="0" sldId="573"/>
        </pc:sldMkLst>
        <pc:spChg chg="mod">
          <ac:chgData name="大西 満" userId="9bf37f7fadb4715c" providerId="LiveId" clId="{E1C93925-F018-46A4-9972-E9794A582277}" dt="2022-09-17T22:34:15.961" v="196" actId="1036"/>
          <ac:spMkLst>
            <pc:docMk/>
            <pc:sldMk cId="0" sldId="573"/>
            <ac:spMk id="5" creationId="{6EC7DD0A-8B94-CA61-1630-E88663312B9A}"/>
          </ac:spMkLst>
        </pc:spChg>
        <pc:spChg chg="mod">
          <ac:chgData name="大西 満" userId="9bf37f7fadb4715c" providerId="LiveId" clId="{E1C93925-F018-46A4-9972-E9794A582277}" dt="2022-09-17T22:34:15.961" v="196" actId="1036"/>
          <ac:spMkLst>
            <pc:docMk/>
            <pc:sldMk cId="0" sldId="573"/>
            <ac:spMk id="7" creationId="{9949DE0A-E3E9-68EF-5935-AE925568667C}"/>
          </ac:spMkLst>
        </pc:spChg>
        <pc:spChg chg="mod">
          <ac:chgData name="大西 満" userId="9bf37f7fadb4715c" providerId="LiveId" clId="{E1C93925-F018-46A4-9972-E9794A582277}" dt="2022-09-17T22:34:46.713" v="200" actId="2085"/>
          <ac:spMkLst>
            <pc:docMk/>
            <pc:sldMk cId="0" sldId="573"/>
            <ac:spMk id="8" creationId="{98617730-ABC7-5E45-389F-2A6A16565A20}"/>
          </ac:spMkLst>
        </pc:spChg>
        <pc:spChg chg="mod">
          <ac:chgData name="大西 満" userId="9bf37f7fadb4715c" providerId="LiveId" clId="{E1C93925-F018-46A4-9972-E9794A582277}" dt="2022-09-17T22:34:32.603" v="198" actId="2085"/>
          <ac:spMkLst>
            <pc:docMk/>
            <pc:sldMk cId="0" sldId="573"/>
            <ac:spMk id="9" creationId="{981D7592-F7F0-DE2A-E4ED-767FD375B9D3}"/>
          </ac:spMkLst>
        </pc:spChg>
        <pc:spChg chg="mod">
          <ac:chgData name="大西 満" userId="9bf37f7fadb4715c" providerId="LiveId" clId="{E1C93925-F018-46A4-9972-E9794A582277}" dt="2022-09-17T22:34:15.961" v="196" actId="1036"/>
          <ac:spMkLst>
            <pc:docMk/>
            <pc:sldMk cId="0" sldId="573"/>
            <ac:spMk id="10" creationId="{FF7C16E1-CA3F-4613-1A49-7A02077865FC}"/>
          </ac:spMkLst>
        </pc:spChg>
        <pc:spChg chg="mod">
          <ac:chgData name="大西 満" userId="9bf37f7fadb4715c" providerId="LiveId" clId="{E1C93925-F018-46A4-9972-E9794A582277}" dt="2022-09-17T22:34:15.961" v="196" actId="1036"/>
          <ac:spMkLst>
            <pc:docMk/>
            <pc:sldMk cId="0" sldId="573"/>
            <ac:spMk id="11" creationId="{0C6AB10C-5A5F-9D79-497B-09D5C836C1BB}"/>
          </ac:spMkLst>
        </pc:spChg>
        <pc:spChg chg="add mod">
          <ac:chgData name="大西 満" userId="9bf37f7fadb4715c" providerId="LiveId" clId="{E1C93925-F018-46A4-9972-E9794A582277}" dt="2022-09-17T22:34:15.961" v="196" actId="1036"/>
          <ac:spMkLst>
            <pc:docMk/>
            <pc:sldMk cId="0" sldId="573"/>
            <ac:spMk id="12" creationId="{D9DB7167-C490-299F-38E2-4EEF01E0D5E9}"/>
          </ac:spMkLst>
        </pc:spChg>
        <pc:grpChg chg="add mod">
          <ac:chgData name="大西 満" userId="9bf37f7fadb4715c" providerId="LiveId" clId="{E1C93925-F018-46A4-9972-E9794A582277}" dt="2022-09-17T22:34:15.961" v="196" actId="1036"/>
          <ac:grpSpMkLst>
            <pc:docMk/>
            <pc:sldMk cId="0" sldId="573"/>
            <ac:grpSpMk id="2" creationId="{01909FCF-C1AC-2037-8230-7387643D8DBC}"/>
          </ac:grpSpMkLst>
        </pc:grpChg>
        <pc:grpChg chg="del">
          <ac:chgData name="大西 満" userId="9bf37f7fadb4715c" providerId="LiveId" clId="{E1C93925-F018-46A4-9972-E9794A582277}" dt="2022-09-17T22:34:01.876" v="152" actId="478"/>
          <ac:grpSpMkLst>
            <pc:docMk/>
            <pc:sldMk cId="0" sldId="573"/>
            <ac:grpSpMk id="88066" creationId="{8FE95E82-B4BB-4F41-BA4F-6DD67163D5A4}"/>
          </ac:grpSpMkLst>
        </pc:grpChg>
        <pc:graphicFrameChg chg="mod">
          <ac:chgData name="大西 満" userId="9bf37f7fadb4715c" providerId="LiveId" clId="{E1C93925-F018-46A4-9972-E9794A582277}" dt="2022-09-17T22:34:15.961" v="196" actId="1036"/>
          <ac:graphicFrameMkLst>
            <pc:docMk/>
            <pc:sldMk cId="0" sldId="573"/>
            <ac:graphicFrameMk id="3" creationId="{0A8977F6-B838-68B2-F844-719DF7AB3341}"/>
          </ac:graphicFrameMkLst>
        </pc:graphicFrameChg>
        <pc:graphicFrameChg chg="mod">
          <ac:chgData name="大西 満" userId="9bf37f7fadb4715c" providerId="LiveId" clId="{E1C93925-F018-46A4-9972-E9794A582277}" dt="2022-09-17T22:34:15.961" v="196" actId="1036"/>
          <ac:graphicFrameMkLst>
            <pc:docMk/>
            <pc:sldMk cId="0" sldId="573"/>
            <ac:graphicFrameMk id="6" creationId="{B2EA1AD2-14B9-27B7-776A-A0409CD66907}"/>
          </ac:graphicFrameMkLst>
        </pc:graphicFrameChg>
        <pc:graphicFrameChg chg="del">
          <ac:chgData name="大西 満" userId="9bf37f7fadb4715c" providerId="LiveId" clId="{E1C93925-F018-46A4-9972-E9794A582277}" dt="2022-09-17T22:33:30.102" v="151" actId="478"/>
          <ac:graphicFrameMkLst>
            <pc:docMk/>
            <pc:sldMk cId="0" sldId="573"/>
            <ac:graphicFrameMk id="88073" creationId="{4133F403-5815-4973-8FEB-39C142B16115}"/>
          </ac:graphicFrameMkLst>
        </pc:graphicFrameChg>
      </pc:sldChg>
      <pc:sldChg chg="add del">
        <pc:chgData name="大西 満" userId="9bf37f7fadb4715c" providerId="LiveId" clId="{E1C93925-F018-46A4-9972-E9794A582277}" dt="2022-09-17T23:03:41.629" v="679" actId="47"/>
        <pc:sldMkLst>
          <pc:docMk/>
          <pc:sldMk cId="0" sldId="1496"/>
        </pc:sldMkLst>
      </pc:sldChg>
      <pc:sldChg chg="delSp add del mod">
        <pc:chgData name="大西 満" userId="9bf37f7fadb4715c" providerId="LiveId" clId="{E1C93925-F018-46A4-9972-E9794A582277}" dt="2022-09-17T23:03:45.818" v="680" actId="47"/>
        <pc:sldMkLst>
          <pc:docMk/>
          <pc:sldMk cId="3464306192" sldId="1806"/>
        </pc:sldMkLst>
        <pc:grpChg chg="del">
          <ac:chgData name="大西 満" userId="9bf37f7fadb4715c" providerId="LiveId" clId="{E1C93925-F018-46A4-9972-E9794A582277}" dt="2022-09-17T22:59:27.773" v="640" actId="21"/>
          <ac:grpSpMkLst>
            <pc:docMk/>
            <pc:sldMk cId="3464306192" sldId="1806"/>
            <ac:grpSpMk id="2" creationId="{FC159A15-19CC-4E2A-82C8-BEE5BF4BCDB9}"/>
          </ac:grpSpMkLst>
        </pc:grpChg>
      </pc:sldChg>
      <pc:sldChg chg="add del">
        <pc:chgData name="大西 満" userId="9bf37f7fadb4715c" providerId="LiveId" clId="{E1C93925-F018-46A4-9972-E9794A582277}" dt="2022-09-17T23:03:40.865" v="678" actId="47"/>
        <pc:sldMkLst>
          <pc:docMk/>
          <pc:sldMk cId="3093088202" sldId="1986"/>
        </pc:sldMkLst>
      </pc:sldChg>
      <pc:sldChg chg="addSp delSp modSp add mod ord">
        <pc:chgData name="大西 満" userId="9bf37f7fadb4715c" providerId="LiveId" clId="{E1C93925-F018-46A4-9972-E9794A582277}" dt="2022-09-17T23:26:57.142" v="917" actId="20577"/>
        <pc:sldMkLst>
          <pc:docMk/>
          <pc:sldMk cId="3359320021" sldId="2199"/>
        </pc:sldMkLst>
        <pc:spChg chg="add mod">
          <ac:chgData name="大西 満" userId="9bf37f7fadb4715c" providerId="LiveId" clId="{E1C93925-F018-46A4-9972-E9794A582277}" dt="2022-09-17T23:26:57.142" v="917" actId="20577"/>
          <ac:spMkLst>
            <pc:docMk/>
            <pc:sldMk cId="3359320021" sldId="2199"/>
            <ac:spMk id="2" creationId="{83034AC0-9B59-D50C-90FD-066F6CA13630}"/>
          </ac:spMkLst>
        </pc:spChg>
        <pc:spChg chg="del">
          <ac:chgData name="大西 満" userId="9bf37f7fadb4715c" providerId="LiveId" clId="{E1C93925-F018-46A4-9972-E9794A582277}" dt="2022-09-17T23:26:37.049" v="860" actId="478"/>
          <ac:spMkLst>
            <pc:docMk/>
            <pc:sldMk cId="3359320021" sldId="2199"/>
            <ac:spMk id="28" creationId="{20750CD5-F40A-4A9A-A201-62BB7AC7DD51}"/>
          </ac:spMkLst>
        </pc:spChg>
        <pc:picChg chg="add mod">
          <ac:chgData name="大西 満" userId="9bf37f7fadb4715c" providerId="LiveId" clId="{E1C93925-F018-46A4-9972-E9794A582277}" dt="2022-09-17T23:26:39.316" v="861"/>
          <ac:picMkLst>
            <pc:docMk/>
            <pc:sldMk cId="3359320021" sldId="2199"/>
            <ac:picMk id="3" creationId="{AEB6C980-2CBC-6DDF-52D0-6772059A5244}"/>
          </ac:picMkLst>
        </pc:picChg>
        <pc:cxnChg chg="add mod">
          <ac:chgData name="大西 満" userId="9bf37f7fadb4715c" providerId="LiveId" clId="{E1C93925-F018-46A4-9972-E9794A582277}" dt="2022-09-17T23:26:39.316" v="861"/>
          <ac:cxnSpMkLst>
            <pc:docMk/>
            <pc:sldMk cId="3359320021" sldId="2199"/>
            <ac:cxnSpMk id="4" creationId="{01BB45A4-3041-D889-C571-5B8BE15800C3}"/>
          </ac:cxnSpMkLst>
        </pc:cxnChg>
        <pc:cxnChg chg="del">
          <ac:chgData name="大西 満" userId="9bf37f7fadb4715c" providerId="LiveId" clId="{E1C93925-F018-46A4-9972-E9794A582277}" dt="2022-09-17T23:26:37.049" v="860" actId="478"/>
          <ac:cxnSpMkLst>
            <pc:docMk/>
            <pc:sldMk cId="3359320021" sldId="2199"/>
            <ac:cxnSpMk id="29" creationId="{21662956-582E-4CEC-9459-14F85B1C5505}"/>
          </ac:cxnSpMkLst>
        </pc:cxnChg>
      </pc:sldChg>
      <pc:sldChg chg="modSp add del mod">
        <pc:chgData name="大西 満" userId="9bf37f7fadb4715c" providerId="LiveId" clId="{E1C93925-F018-46A4-9972-E9794A582277}" dt="2022-09-17T22:51:29.169" v="503" actId="47"/>
        <pc:sldMkLst>
          <pc:docMk/>
          <pc:sldMk cId="3451503596" sldId="2577"/>
        </pc:sldMkLst>
        <pc:picChg chg="mod">
          <ac:chgData name="大西 満" userId="9bf37f7fadb4715c" providerId="LiveId" clId="{E1C93925-F018-46A4-9972-E9794A582277}" dt="2022-09-17T22:51:13.485" v="502" actId="1076"/>
          <ac:picMkLst>
            <pc:docMk/>
            <pc:sldMk cId="3451503596" sldId="2577"/>
            <ac:picMk id="2" creationId="{22B179EF-BF3D-4295-967A-1A224768447C}"/>
          </ac:picMkLst>
        </pc:picChg>
      </pc:sldChg>
      <pc:sldChg chg="add del">
        <pc:chgData name="大西 満" userId="9bf37f7fadb4715c" providerId="LiveId" clId="{E1C93925-F018-46A4-9972-E9794A582277}" dt="2022-09-17T23:03:57.148" v="681" actId="2696"/>
        <pc:sldMkLst>
          <pc:docMk/>
          <pc:sldMk cId="2553122841" sldId="2690"/>
        </pc:sldMkLst>
      </pc:sldChg>
      <pc:sldChg chg="addSp delSp modSp add mod ord">
        <pc:chgData name="大西 満" userId="9bf37f7fadb4715c" providerId="LiveId" clId="{E1C93925-F018-46A4-9972-E9794A582277}" dt="2022-09-17T23:21:48.049" v="733" actId="478"/>
        <pc:sldMkLst>
          <pc:docMk/>
          <pc:sldMk cId="3870554179" sldId="2690"/>
        </pc:sldMkLst>
        <pc:spChg chg="add mod">
          <ac:chgData name="大西 満" userId="9bf37f7fadb4715c" providerId="LiveId" clId="{E1C93925-F018-46A4-9972-E9794A582277}" dt="2022-09-17T23:21:42.561" v="732" actId="20577"/>
          <ac:spMkLst>
            <pc:docMk/>
            <pc:sldMk cId="3870554179" sldId="2690"/>
            <ac:spMk id="2" creationId="{61828810-D7C0-D423-9B69-E684F162037B}"/>
          </ac:spMkLst>
        </pc:spChg>
        <pc:spChg chg="del">
          <ac:chgData name="大西 満" userId="9bf37f7fadb4715c" providerId="LiveId" clId="{E1C93925-F018-46A4-9972-E9794A582277}" dt="2022-09-17T23:04:18.920" v="685" actId="478"/>
          <ac:spMkLst>
            <pc:docMk/>
            <pc:sldMk cId="3870554179" sldId="2690"/>
            <ac:spMk id="19" creationId="{303CF17E-85A9-DD4B-3300-DA6602427052}"/>
          </ac:spMkLst>
        </pc:spChg>
        <pc:spChg chg="del">
          <ac:chgData name="大西 満" userId="9bf37f7fadb4715c" providerId="LiveId" clId="{E1C93925-F018-46A4-9972-E9794A582277}" dt="2022-09-17T23:04:18.920" v="685" actId="478"/>
          <ac:spMkLst>
            <pc:docMk/>
            <pc:sldMk cId="3870554179" sldId="2690"/>
            <ac:spMk id="32" creationId="{3E87371C-1B4B-DAFC-9421-1FC9A45EA617}"/>
          </ac:spMkLst>
        </pc:spChg>
        <pc:spChg chg="del">
          <ac:chgData name="大西 満" userId="9bf37f7fadb4715c" providerId="LiveId" clId="{E1C93925-F018-46A4-9972-E9794A582277}" dt="2022-09-17T23:04:18.920" v="685" actId="478"/>
          <ac:spMkLst>
            <pc:docMk/>
            <pc:sldMk cId="3870554179" sldId="2690"/>
            <ac:spMk id="33" creationId="{D7F5CFB9-86D8-A981-5AC5-1EC6F91187A8}"/>
          </ac:spMkLst>
        </pc:spChg>
        <pc:spChg chg="del">
          <ac:chgData name="大西 満" userId="9bf37f7fadb4715c" providerId="LiveId" clId="{E1C93925-F018-46A4-9972-E9794A582277}" dt="2022-09-17T23:21:48.049" v="733" actId="478"/>
          <ac:spMkLst>
            <pc:docMk/>
            <pc:sldMk cId="3870554179" sldId="2690"/>
            <ac:spMk id="34" creationId="{6F96E726-3663-D692-B379-DC9630DEEE45}"/>
          </ac:spMkLst>
        </pc:spChg>
        <pc:picChg chg="add mod">
          <ac:chgData name="大西 満" userId="9bf37f7fadb4715c" providerId="LiveId" clId="{E1C93925-F018-46A4-9972-E9794A582277}" dt="2022-09-17T23:04:22.515" v="686"/>
          <ac:picMkLst>
            <pc:docMk/>
            <pc:sldMk cId="3870554179" sldId="2690"/>
            <ac:picMk id="3" creationId="{58B9316F-41C9-D9A6-D1C3-72757DDA6FF9}"/>
          </ac:picMkLst>
        </pc:picChg>
        <pc:picChg chg="del">
          <ac:chgData name="大西 満" userId="9bf37f7fadb4715c" providerId="LiveId" clId="{E1C93925-F018-46A4-9972-E9794A582277}" dt="2022-09-17T23:04:18.920" v="685" actId="478"/>
          <ac:picMkLst>
            <pc:docMk/>
            <pc:sldMk cId="3870554179" sldId="2690"/>
            <ac:picMk id="17" creationId="{48A50E12-CB2A-84CB-9B5A-3D0309B37C5B}"/>
          </ac:picMkLst>
        </pc:picChg>
        <pc:cxnChg chg="add mod">
          <ac:chgData name="大西 満" userId="9bf37f7fadb4715c" providerId="LiveId" clId="{E1C93925-F018-46A4-9972-E9794A582277}" dt="2022-09-17T23:04:22.515" v="686"/>
          <ac:cxnSpMkLst>
            <pc:docMk/>
            <pc:sldMk cId="3870554179" sldId="2690"/>
            <ac:cxnSpMk id="4" creationId="{C586446B-F846-3E0D-8A7A-C381715989BD}"/>
          </ac:cxnSpMkLst>
        </pc:cxnChg>
      </pc:sldChg>
      <pc:sldChg chg="add">
        <pc:chgData name="大西 満" userId="9bf37f7fadb4715c" providerId="LiveId" clId="{E1C93925-F018-46A4-9972-E9794A582277}" dt="2022-09-17T23:22:42.619" v="734"/>
        <pc:sldMkLst>
          <pc:docMk/>
          <pc:sldMk cId="2274742914" sldId="2911"/>
        </pc:sldMkLst>
      </pc:sldChg>
      <pc:sldChg chg="add">
        <pc:chgData name="大西 満" userId="9bf37f7fadb4715c" providerId="LiveId" clId="{E1C93925-F018-46A4-9972-E9794A582277}" dt="2022-09-17T23:22:42.619" v="734"/>
        <pc:sldMkLst>
          <pc:docMk/>
          <pc:sldMk cId="1033055156" sldId="2959"/>
        </pc:sldMkLst>
      </pc:sldChg>
      <pc:sldChg chg="addSp delSp modSp add mod">
        <pc:chgData name="大西 満" userId="9bf37f7fadb4715c" providerId="LiveId" clId="{E1C93925-F018-46A4-9972-E9794A582277}" dt="2022-09-17T23:23:30.430" v="799" actId="20577"/>
        <pc:sldMkLst>
          <pc:docMk/>
          <pc:sldMk cId="3657764953" sldId="2964"/>
        </pc:sldMkLst>
        <pc:spChg chg="add mod">
          <ac:chgData name="大西 満" userId="9bf37f7fadb4715c" providerId="LiveId" clId="{E1C93925-F018-46A4-9972-E9794A582277}" dt="2022-09-17T23:23:30.430" v="799" actId="20577"/>
          <ac:spMkLst>
            <pc:docMk/>
            <pc:sldMk cId="3657764953" sldId="2964"/>
            <ac:spMk id="2" creationId="{69A717D5-1376-CE71-4809-F6D2A875DFDA}"/>
          </ac:spMkLst>
        </pc:spChg>
        <pc:spChg chg="del">
          <ac:chgData name="大西 満" userId="9bf37f7fadb4715c" providerId="LiveId" clId="{E1C93925-F018-46A4-9972-E9794A582277}" dt="2022-09-17T23:23:00.840" v="735" actId="478"/>
          <ac:spMkLst>
            <pc:docMk/>
            <pc:sldMk cId="3657764953" sldId="2964"/>
            <ac:spMk id="10" creationId="{A91007C9-5C79-4256-9DF7-F390B9F05E7F}"/>
          </ac:spMkLst>
        </pc:spChg>
        <pc:picChg chg="add mod">
          <ac:chgData name="大西 満" userId="9bf37f7fadb4715c" providerId="LiveId" clId="{E1C93925-F018-46A4-9972-E9794A582277}" dt="2022-09-17T23:23:03.549" v="736"/>
          <ac:picMkLst>
            <pc:docMk/>
            <pc:sldMk cId="3657764953" sldId="2964"/>
            <ac:picMk id="3" creationId="{3BBFC096-D5C8-77DC-0BEB-3A90E51D2624}"/>
          </ac:picMkLst>
        </pc:picChg>
        <pc:cxnChg chg="del">
          <ac:chgData name="大西 満" userId="9bf37f7fadb4715c" providerId="LiveId" clId="{E1C93925-F018-46A4-9972-E9794A582277}" dt="2022-09-17T23:23:00.840" v="735" actId="478"/>
          <ac:cxnSpMkLst>
            <pc:docMk/>
            <pc:sldMk cId="3657764953" sldId="2964"/>
            <ac:cxnSpMk id="11" creationId="{3CAE084D-63B2-4F0A-A7F2-58353816059C}"/>
          </ac:cxnSpMkLst>
        </pc:cxnChg>
        <pc:cxnChg chg="add mod">
          <ac:chgData name="大西 満" userId="9bf37f7fadb4715c" providerId="LiveId" clId="{E1C93925-F018-46A4-9972-E9794A582277}" dt="2022-09-17T23:23:03.549" v="736"/>
          <ac:cxnSpMkLst>
            <pc:docMk/>
            <pc:sldMk cId="3657764953" sldId="2964"/>
            <ac:cxnSpMk id="12" creationId="{F9DA0F0F-5CA2-7D10-B473-3D6AA807F8B5}"/>
          </ac:cxnSpMkLst>
        </pc:cxnChg>
      </pc:sldChg>
      <pc:sldChg chg="addSp delSp modSp add mod">
        <pc:chgData name="大西 満" userId="9bf37f7fadb4715c" providerId="LiveId" clId="{E1C93925-F018-46A4-9972-E9794A582277}" dt="2022-09-17T22:48:24.232" v="369" actId="20577"/>
        <pc:sldMkLst>
          <pc:docMk/>
          <pc:sldMk cId="4087142930" sldId="3009"/>
        </pc:sldMkLst>
        <pc:spChg chg="del">
          <ac:chgData name="大西 満" userId="9bf37f7fadb4715c" providerId="LiveId" clId="{E1C93925-F018-46A4-9972-E9794A582277}" dt="2022-09-17T22:32:38.713" v="144" actId="478"/>
          <ac:spMkLst>
            <pc:docMk/>
            <pc:sldMk cId="4087142930" sldId="3009"/>
            <ac:spMk id="3" creationId="{F6910065-A62B-49E2-A3E4-22ADFFCD6955}"/>
          </ac:spMkLst>
        </pc:spChg>
        <pc:spChg chg="add mod">
          <ac:chgData name="大西 満" userId="9bf37f7fadb4715c" providerId="LiveId" clId="{E1C93925-F018-46A4-9972-E9794A582277}" dt="2022-09-17T22:48:24.232" v="369" actId="20577"/>
          <ac:spMkLst>
            <pc:docMk/>
            <pc:sldMk cId="4087142930" sldId="3009"/>
            <ac:spMk id="4" creationId="{CB25E331-76D3-53AC-28FF-A3F68CC677EF}"/>
          </ac:spMkLst>
        </pc:spChg>
        <pc:spChg chg="mod">
          <ac:chgData name="大西 満" userId="9bf37f7fadb4715c" providerId="LiveId" clId="{E1C93925-F018-46A4-9972-E9794A582277}" dt="2022-09-17T22:32:50.537" v="147" actId="1076"/>
          <ac:spMkLst>
            <pc:docMk/>
            <pc:sldMk cId="4087142930" sldId="3009"/>
            <ac:spMk id="6" creationId="{0E639DE2-0D3B-4A82-A8A8-0CB48354E209}"/>
          </ac:spMkLst>
        </pc:spChg>
        <pc:picChg chg="mod">
          <ac:chgData name="大西 満" userId="9bf37f7fadb4715c" providerId="LiveId" clId="{E1C93925-F018-46A4-9972-E9794A582277}" dt="2022-09-17T22:32:46.493" v="146" actId="1076"/>
          <ac:picMkLst>
            <pc:docMk/>
            <pc:sldMk cId="4087142930" sldId="3009"/>
            <ac:picMk id="2" creationId="{19B21727-638A-4708-AF34-95A1EC8CE583}"/>
          </ac:picMkLst>
        </pc:picChg>
        <pc:picChg chg="add mod">
          <ac:chgData name="大西 満" userId="9bf37f7fadb4715c" providerId="LiveId" clId="{E1C93925-F018-46A4-9972-E9794A582277}" dt="2022-09-17T22:47:57.548" v="317"/>
          <ac:picMkLst>
            <pc:docMk/>
            <pc:sldMk cId="4087142930" sldId="3009"/>
            <ac:picMk id="5" creationId="{E3D10046-6606-D0C6-1E44-D13A01A09CB3}"/>
          </ac:picMkLst>
        </pc:picChg>
        <pc:cxnChg chg="add mod">
          <ac:chgData name="大西 満" userId="9bf37f7fadb4715c" providerId="LiveId" clId="{E1C93925-F018-46A4-9972-E9794A582277}" dt="2022-09-17T22:47:57.548" v="317"/>
          <ac:cxnSpMkLst>
            <pc:docMk/>
            <pc:sldMk cId="4087142930" sldId="3009"/>
            <ac:cxnSpMk id="7" creationId="{BB31BA5F-B8B9-2969-13AB-31974B07FE1E}"/>
          </ac:cxnSpMkLst>
        </pc:cxnChg>
      </pc:sldChg>
      <pc:sldChg chg="del">
        <pc:chgData name="大西 満" userId="9bf37f7fadb4715c" providerId="LiveId" clId="{E1C93925-F018-46A4-9972-E9794A582277}" dt="2022-09-17T22:37:05.318" v="242" actId="2696"/>
        <pc:sldMkLst>
          <pc:docMk/>
          <pc:sldMk cId="3076888210" sldId="3028"/>
        </pc:sldMkLst>
      </pc:sldChg>
      <pc:sldChg chg="add">
        <pc:chgData name="大西 満" userId="9bf37f7fadb4715c" providerId="LiveId" clId="{E1C93925-F018-46A4-9972-E9794A582277}" dt="2022-09-17T22:37:11.162" v="243"/>
        <pc:sldMkLst>
          <pc:docMk/>
          <pc:sldMk cId="3301051820" sldId="3028"/>
        </pc:sldMkLst>
      </pc:sldChg>
      <pc:sldChg chg="del">
        <pc:chgData name="大西 満" userId="9bf37f7fadb4715c" providerId="LiveId" clId="{E1C93925-F018-46A4-9972-E9794A582277}" dt="2022-09-17T22:51:08.342" v="500" actId="47"/>
        <pc:sldMkLst>
          <pc:docMk/>
          <pc:sldMk cId="3229900799" sldId="3029"/>
        </pc:sldMkLst>
      </pc:sldChg>
      <pc:sldChg chg="addSp delSp modSp add del mod ord modAnim">
        <pc:chgData name="大西 満" userId="9bf37f7fadb4715c" providerId="LiveId" clId="{E1C93925-F018-46A4-9972-E9794A582277}" dt="2022-09-17T22:47:35.713" v="313" actId="47"/>
        <pc:sldMkLst>
          <pc:docMk/>
          <pc:sldMk cId="649304070" sldId="3095"/>
        </pc:sldMkLst>
        <pc:spChg chg="del">
          <ac:chgData name="大西 満" userId="9bf37f7fadb4715c" providerId="LiveId" clId="{E1C93925-F018-46A4-9972-E9794A582277}" dt="2022-09-17T22:37:44.156" v="246" actId="478"/>
          <ac:spMkLst>
            <pc:docMk/>
            <pc:sldMk cId="649304070" sldId="3095"/>
            <ac:spMk id="2" creationId="{0A8CDBAA-B9A9-48BB-8C07-E60983E534C5}"/>
          </ac:spMkLst>
        </pc:spChg>
        <pc:spChg chg="del mod">
          <ac:chgData name="大西 満" userId="9bf37f7fadb4715c" providerId="LiveId" clId="{E1C93925-F018-46A4-9972-E9794A582277}" dt="2022-09-17T22:38:09.998" v="251" actId="478"/>
          <ac:spMkLst>
            <pc:docMk/>
            <pc:sldMk cId="649304070" sldId="3095"/>
            <ac:spMk id="3" creationId="{62CAB968-346A-4947-BCD8-0085E22851DC}"/>
          </ac:spMkLst>
        </pc:spChg>
        <pc:spChg chg="mod topLvl">
          <ac:chgData name="大西 満" userId="9bf37f7fadb4715c" providerId="LiveId" clId="{E1C93925-F018-46A4-9972-E9794A582277}" dt="2022-09-17T22:47:17.257" v="312" actId="165"/>
          <ac:spMkLst>
            <pc:docMk/>
            <pc:sldMk cId="649304070" sldId="3095"/>
            <ac:spMk id="4" creationId="{769EDFF0-5DB7-4323-98D8-45A2A65E5A61}"/>
          </ac:spMkLst>
        </pc:spChg>
        <pc:spChg chg="add mod">
          <ac:chgData name="大西 満" userId="9bf37f7fadb4715c" providerId="LiveId" clId="{E1C93925-F018-46A4-9972-E9794A582277}" dt="2022-09-17T22:38:31.750" v="301" actId="20577"/>
          <ac:spMkLst>
            <pc:docMk/>
            <pc:sldMk cId="649304070" sldId="3095"/>
            <ac:spMk id="6" creationId="{6E411031-777D-DB85-37B9-900A7F85550B}"/>
          </ac:spMkLst>
        </pc:spChg>
        <pc:grpChg chg="add del mod">
          <ac:chgData name="大西 満" userId="9bf37f7fadb4715c" providerId="LiveId" clId="{E1C93925-F018-46A4-9972-E9794A582277}" dt="2022-09-17T22:47:17.257" v="312" actId="165"/>
          <ac:grpSpMkLst>
            <pc:docMk/>
            <pc:sldMk cId="649304070" sldId="3095"/>
            <ac:grpSpMk id="5" creationId="{820ED5BB-16A7-E383-EC2B-65984FB14C67}"/>
          </ac:grpSpMkLst>
        </pc:grpChg>
        <pc:picChg chg="add mod">
          <ac:chgData name="大西 満" userId="9bf37f7fadb4715c" providerId="LiveId" clId="{E1C93925-F018-46A4-9972-E9794A582277}" dt="2022-09-17T22:38:02.296" v="250"/>
          <ac:picMkLst>
            <pc:docMk/>
            <pc:sldMk cId="649304070" sldId="3095"/>
            <ac:picMk id="7" creationId="{AECA9E19-E23D-0BB7-F351-3FB50636D9FA}"/>
          </ac:picMkLst>
        </pc:picChg>
        <pc:picChg chg="mod topLvl">
          <ac:chgData name="大西 満" userId="9bf37f7fadb4715c" providerId="LiveId" clId="{E1C93925-F018-46A4-9972-E9794A582277}" dt="2022-09-17T22:47:17.257" v="312" actId="165"/>
          <ac:picMkLst>
            <pc:docMk/>
            <pc:sldMk cId="649304070" sldId="3095"/>
            <ac:picMk id="1026" creationId="{F0B88CF4-39F4-4BE0-AEA0-EFD694FF01EE}"/>
          </ac:picMkLst>
        </pc:picChg>
        <pc:cxnChg chg="add mod">
          <ac:chgData name="大西 満" userId="9bf37f7fadb4715c" providerId="LiveId" clId="{E1C93925-F018-46A4-9972-E9794A582277}" dt="2022-09-17T22:38:02.296" v="250"/>
          <ac:cxnSpMkLst>
            <pc:docMk/>
            <pc:sldMk cId="649304070" sldId="3095"/>
            <ac:cxnSpMk id="8" creationId="{F18FF742-FB4A-5317-1871-08AFC65C6700}"/>
          </ac:cxnSpMkLst>
        </pc:cxnChg>
      </pc:sldChg>
      <pc:sldChg chg="delSp modSp add del mod">
        <pc:chgData name="大西 満" userId="9bf37f7fadb4715c" providerId="LiveId" clId="{E1C93925-F018-46A4-9972-E9794A582277}" dt="2022-09-17T22:51:39.925" v="504" actId="47"/>
        <pc:sldMkLst>
          <pc:docMk/>
          <pc:sldMk cId="2808849382" sldId="3099"/>
        </pc:sldMkLst>
        <pc:spChg chg="mod">
          <ac:chgData name="大西 満" userId="9bf37f7fadb4715c" providerId="LiveId" clId="{E1C93925-F018-46A4-9972-E9794A582277}" dt="2022-09-17T22:33:11.903" v="150" actId="1076"/>
          <ac:spMkLst>
            <pc:docMk/>
            <pc:sldMk cId="2808849382" sldId="3099"/>
            <ac:spMk id="3" creationId="{B1A6A5CE-034A-4529-9B6A-7906E94E6881}"/>
          </ac:spMkLst>
        </pc:spChg>
        <pc:spChg chg="del">
          <ac:chgData name="大西 満" userId="9bf37f7fadb4715c" providerId="LiveId" clId="{E1C93925-F018-46A4-9972-E9794A582277}" dt="2022-09-17T22:33:02.144" v="148" actId="478"/>
          <ac:spMkLst>
            <pc:docMk/>
            <pc:sldMk cId="2808849382" sldId="3099"/>
            <ac:spMk id="4" creationId="{9F5D5838-32DB-4D21-839C-677E5493BAAF}"/>
          </ac:spMkLst>
        </pc:spChg>
        <pc:picChg chg="mod">
          <ac:chgData name="大西 満" userId="9bf37f7fadb4715c" providerId="LiveId" clId="{E1C93925-F018-46A4-9972-E9794A582277}" dt="2022-09-17T22:33:07.374" v="149" actId="14100"/>
          <ac:picMkLst>
            <pc:docMk/>
            <pc:sldMk cId="2808849382" sldId="3099"/>
            <ac:picMk id="1026" creationId="{5C49CC1E-F2C9-4F68-8DDA-5BF87A517431}"/>
          </ac:picMkLst>
        </pc:picChg>
      </pc:sldChg>
      <pc:sldChg chg="add">
        <pc:chgData name="大西 満" userId="9bf37f7fadb4715c" providerId="LiveId" clId="{E1C93925-F018-46A4-9972-E9794A582277}" dt="2022-09-17T22:56:42.242" v="635"/>
        <pc:sldMkLst>
          <pc:docMk/>
          <pc:sldMk cId="2831810577" sldId="3278"/>
        </pc:sldMkLst>
      </pc:sldChg>
      <pc:sldChg chg="add del">
        <pc:chgData name="大西 満" userId="9bf37f7fadb4715c" providerId="LiveId" clId="{E1C93925-F018-46A4-9972-E9794A582277}" dt="2022-09-17T22:48:38.775" v="373" actId="47"/>
        <pc:sldMkLst>
          <pc:docMk/>
          <pc:sldMk cId="1489518180" sldId="3279"/>
        </pc:sldMkLst>
      </pc:sldChg>
      <pc:sldChg chg="addSp delSp modSp add mod">
        <pc:chgData name="大西 満" userId="9bf37f7fadb4715c" providerId="LiveId" clId="{E1C93925-F018-46A4-9972-E9794A582277}" dt="2022-09-17T23:26:10.498" v="856" actId="20577"/>
        <pc:sldMkLst>
          <pc:docMk/>
          <pc:sldMk cId="1641728214" sldId="3296"/>
        </pc:sldMkLst>
        <pc:spChg chg="add mod">
          <ac:chgData name="大西 満" userId="9bf37f7fadb4715c" providerId="LiveId" clId="{E1C93925-F018-46A4-9972-E9794A582277}" dt="2022-09-17T23:26:10.498" v="856" actId="20577"/>
          <ac:spMkLst>
            <pc:docMk/>
            <pc:sldMk cId="1641728214" sldId="3296"/>
            <ac:spMk id="2" creationId="{D0A55C1F-BF6D-E143-C8CC-8AED8B056E26}"/>
          </ac:spMkLst>
        </pc:spChg>
        <pc:spChg chg="del">
          <ac:chgData name="大西 満" userId="9bf37f7fadb4715c" providerId="LiveId" clId="{E1C93925-F018-46A4-9972-E9794A582277}" dt="2022-09-17T23:25:39.395" v="803" actId="478"/>
          <ac:spMkLst>
            <pc:docMk/>
            <pc:sldMk cId="1641728214" sldId="3296"/>
            <ac:spMk id="10" creationId="{7447857D-ADD5-CE8E-04FD-1C00F7DCB5F4}"/>
          </ac:spMkLst>
        </pc:spChg>
        <pc:spChg chg="del">
          <ac:chgData name="大西 満" userId="9bf37f7fadb4715c" providerId="LiveId" clId="{E1C93925-F018-46A4-9972-E9794A582277}" dt="2022-09-17T23:25:39.395" v="803" actId="478"/>
          <ac:spMkLst>
            <pc:docMk/>
            <pc:sldMk cId="1641728214" sldId="3296"/>
            <ac:spMk id="11" creationId="{698F3E61-49D4-9E42-5AAB-3B3674F33D1E}"/>
          </ac:spMkLst>
        </pc:spChg>
        <pc:spChg chg="del">
          <ac:chgData name="大西 満" userId="9bf37f7fadb4715c" providerId="LiveId" clId="{E1C93925-F018-46A4-9972-E9794A582277}" dt="2022-09-17T23:25:39.395" v="803" actId="478"/>
          <ac:spMkLst>
            <pc:docMk/>
            <pc:sldMk cId="1641728214" sldId="3296"/>
            <ac:spMk id="12" creationId="{51AE0552-F849-8960-28A3-5578D0F44ED0}"/>
          </ac:spMkLst>
        </pc:spChg>
        <pc:spChg chg="del">
          <ac:chgData name="大西 満" userId="9bf37f7fadb4715c" providerId="LiveId" clId="{E1C93925-F018-46A4-9972-E9794A582277}" dt="2022-09-17T23:25:43.121" v="804" actId="478"/>
          <ac:spMkLst>
            <pc:docMk/>
            <pc:sldMk cId="1641728214" sldId="3296"/>
            <ac:spMk id="13" creationId="{B199CFA5-3353-B62A-60A0-27408A8B0C14}"/>
          </ac:spMkLst>
        </pc:spChg>
        <pc:picChg chg="add mod">
          <ac:chgData name="大西 満" userId="9bf37f7fadb4715c" providerId="LiveId" clId="{E1C93925-F018-46A4-9972-E9794A582277}" dt="2022-09-17T23:25:51.997" v="805"/>
          <ac:picMkLst>
            <pc:docMk/>
            <pc:sldMk cId="1641728214" sldId="3296"/>
            <ac:picMk id="4" creationId="{DFF2989E-2DD2-2DFC-4836-2D9D804F861B}"/>
          </ac:picMkLst>
        </pc:picChg>
        <pc:picChg chg="del">
          <ac:chgData name="大西 満" userId="9bf37f7fadb4715c" providerId="LiveId" clId="{E1C93925-F018-46A4-9972-E9794A582277}" dt="2022-09-17T23:25:39.395" v="803" actId="478"/>
          <ac:picMkLst>
            <pc:docMk/>
            <pc:sldMk cId="1641728214" sldId="3296"/>
            <ac:picMk id="9" creationId="{B216B3F4-1633-126C-B4ED-128CFBE0D647}"/>
          </ac:picMkLst>
        </pc:picChg>
        <pc:cxnChg chg="add mod">
          <ac:chgData name="大西 満" userId="9bf37f7fadb4715c" providerId="LiveId" clId="{E1C93925-F018-46A4-9972-E9794A582277}" dt="2022-09-17T23:25:51.997" v="805"/>
          <ac:cxnSpMkLst>
            <pc:docMk/>
            <pc:sldMk cId="1641728214" sldId="3296"/>
            <ac:cxnSpMk id="5" creationId="{0C0E7D4E-39BB-C355-2221-19A300912CA6}"/>
          </ac:cxnSpMkLst>
        </pc:cxnChg>
      </pc:sldChg>
      <pc:sldChg chg="addSp delSp modSp add mod">
        <pc:chgData name="大西 満" userId="9bf37f7fadb4715c" providerId="LiveId" clId="{E1C93925-F018-46A4-9972-E9794A582277}" dt="2022-09-17T23:26:27.316" v="859" actId="478"/>
        <pc:sldMkLst>
          <pc:docMk/>
          <pc:sldMk cId="1212197330" sldId="3335"/>
        </pc:sldMkLst>
        <pc:spChg chg="add mod">
          <ac:chgData name="大西 満" userId="9bf37f7fadb4715c" providerId="LiveId" clId="{E1C93925-F018-46A4-9972-E9794A582277}" dt="2022-09-17T23:26:24.407" v="858"/>
          <ac:spMkLst>
            <pc:docMk/>
            <pc:sldMk cId="1212197330" sldId="3335"/>
            <ac:spMk id="2" creationId="{306FF5D3-28D7-1849-742B-7A486C2DE39D}"/>
          </ac:spMkLst>
        </pc:spChg>
        <pc:spChg chg="del">
          <ac:chgData name="大西 満" userId="9bf37f7fadb4715c" providerId="LiveId" clId="{E1C93925-F018-46A4-9972-E9794A582277}" dt="2022-09-17T23:26:22.122" v="857" actId="478"/>
          <ac:spMkLst>
            <pc:docMk/>
            <pc:sldMk cId="1212197330" sldId="3335"/>
            <ac:spMk id="26" creationId="{48928DD6-64E1-793E-F634-1C97949D2D67}"/>
          </ac:spMkLst>
        </pc:spChg>
        <pc:spChg chg="del">
          <ac:chgData name="大西 満" userId="9bf37f7fadb4715c" providerId="LiveId" clId="{E1C93925-F018-46A4-9972-E9794A582277}" dt="2022-09-17T23:26:22.122" v="857" actId="478"/>
          <ac:spMkLst>
            <pc:docMk/>
            <pc:sldMk cId="1212197330" sldId="3335"/>
            <ac:spMk id="27" creationId="{D9FD689D-0315-619D-BD75-C9892FC25698}"/>
          </ac:spMkLst>
        </pc:spChg>
        <pc:spChg chg="del">
          <ac:chgData name="大西 満" userId="9bf37f7fadb4715c" providerId="LiveId" clId="{E1C93925-F018-46A4-9972-E9794A582277}" dt="2022-09-17T23:26:22.122" v="857" actId="478"/>
          <ac:spMkLst>
            <pc:docMk/>
            <pc:sldMk cId="1212197330" sldId="3335"/>
            <ac:spMk id="28" creationId="{065E10DB-46FC-3754-BE56-73914454AF25}"/>
          </ac:spMkLst>
        </pc:spChg>
        <pc:spChg chg="del">
          <ac:chgData name="大西 満" userId="9bf37f7fadb4715c" providerId="LiveId" clId="{E1C93925-F018-46A4-9972-E9794A582277}" dt="2022-09-17T23:26:27.316" v="859" actId="478"/>
          <ac:spMkLst>
            <pc:docMk/>
            <pc:sldMk cId="1212197330" sldId="3335"/>
            <ac:spMk id="29" creationId="{EBD2D66E-72CD-75A0-136C-95E1D4232BBA}"/>
          </ac:spMkLst>
        </pc:spChg>
        <pc:picChg chg="add mod">
          <ac:chgData name="大西 満" userId="9bf37f7fadb4715c" providerId="LiveId" clId="{E1C93925-F018-46A4-9972-E9794A582277}" dt="2022-09-17T23:26:24.407" v="858"/>
          <ac:picMkLst>
            <pc:docMk/>
            <pc:sldMk cId="1212197330" sldId="3335"/>
            <ac:picMk id="6" creationId="{F419E48D-ABBC-2F11-A9E8-367C0C31601C}"/>
          </ac:picMkLst>
        </pc:picChg>
        <pc:picChg chg="del">
          <ac:chgData name="大西 満" userId="9bf37f7fadb4715c" providerId="LiveId" clId="{E1C93925-F018-46A4-9972-E9794A582277}" dt="2022-09-17T23:26:22.122" v="857" actId="478"/>
          <ac:picMkLst>
            <pc:docMk/>
            <pc:sldMk cId="1212197330" sldId="3335"/>
            <ac:picMk id="19" creationId="{E3B786AF-5A3E-8CD1-C833-A33C1F606674}"/>
          </ac:picMkLst>
        </pc:picChg>
        <pc:cxnChg chg="add mod">
          <ac:chgData name="大西 満" userId="9bf37f7fadb4715c" providerId="LiveId" clId="{E1C93925-F018-46A4-9972-E9794A582277}" dt="2022-09-17T23:26:24.407" v="858"/>
          <ac:cxnSpMkLst>
            <pc:docMk/>
            <pc:sldMk cId="1212197330" sldId="3335"/>
            <ac:cxnSpMk id="7" creationId="{2BD756BF-5EF9-3E3C-3062-B119B82AEE1B}"/>
          </ac:cxnSpMkLst>
        </pc:cxnChg>
      </pc:sldChg>
      <pc:sldChg chg="add del ord">
        <pc:chgData name="大西 満" userId="9bf37f7fadb4715c" providerId="LiveId" clId="{E1C93925-F018-46A4-9972-E9794A582277}" dt="2022-09-17T23:29:41.660" v="927" actId="47"/>
        <pc:sldMkLst>
          <pc:docMk/>
          <pc:sldMk cId="2443710373" sldId="3345"/>
        </pc:sldMkLst>
      </pc:sldChg>
      <pc:sldChg chg="del">
        <pc:chgData name="大西 満" userId="9bf37f7fadb4715c" providerId="LiveId" clId="{E1C93925-F018-46A4-9972-E9794A582277}" dt="2022-09-17T22:27:03.702" v="67" actId="47"/>
        <pc:sldMkLst>
          <pc:docMk/>
          <pc:sldMk cId="4014597870" sldId="3439"/>
        </pc:sldMkLst>
      </pc:sldChg>
      <pc:sldChg chg="del">
        <pc:chgData name="大西 満" userId="9bf37f7fadb4715c" providerId="LiveId" clId="{E1C93925-F018-46A4-9972-E9794A582277}" dt="2022-09-17T22:27:04.057" v="68" actId="47"/>
        <pc:sldMkLst>
          <pc:docMk/>
          <pc:sldMk cId="3346563505" sldId="3442"/>
        </pc:sldMkLst>
      </pc:sldChg>
      <pc:sldChg chg="modSp mod ord">
        <pc:chgData name="大西 満" userId="9bf37f7fadb4715c" providerId="LiveId" clId="{E1C93925-F018-46A4-9972-E9794A582277}" dt="2022-09-17T22:28:02.130" v="142" actId="1037"/>
        <pc:sldMkLst>
          <pc:docMk/>
          <pc:sldMk cId="755446421" sldId="3448"/>
        </pc:sldMkLst>
        <pc:spChg chg="mod">
          <ac:chgData name="大西 満" userId="9bf37f7fadb4715c" providerId="LiveId" clId="{E1C93925-F018-46A4-9972-E9794A582277}" dt="2022-09-17T22:28:02.130" v="142" actId="1037"/>
          <ac:spMkLst>
            <pc:docMk/>
            <pc:sldMk cId="755446421" sldId="3448"/>
            <ac:spMk id="2" creationId="{492DDE9D-9B3C-B765-49A8-177F63A13890}"/>
          </ac:spMkLst>
        </pc:spChg>
      </pc:sldChg>
      <pc:sldChg chg="del">
        <pc:chgData name="大西 満" userId="9bf37f7fadb4715c" providerId="LiveId" clId="{E1C93925-F018-46A4-9972-E9794A582277}" dt="2022-09-17T22:51:06.596" v="497" actId="47"/>
        <pc:sldMkLst>
          <pc:docMk/>
          <pc:sldMk cId="703292614" sldId="3449"/>
        </pc:sldMkLst>
      </pc:sldChg>
      <pc:sldChg chg="del">
        <pc:chgData name="大西 満" userId="9bf37f7fadb4715c" providerId="LiveId" clId="{E1C93925-F018-46A4-9972-E9794A582277}" dt="2022-09-17T22:51:07.117" v="498" actId="47"/>
        <pc:sldMkLst>
          <pc:docMk/>
          <pc:sldMk cId="2003258937" sldId="3450"/>
        </pc:sldMkLst>
      </pc:sldChg>
      <pc:sldChg chg="del">
        <pc:chgData name="大西 満" userId="9bf37f7fadb4715c" providerId="LiveId" clId="{E1C93925-F018-46A4-9972-E9794A582277}" dt="2022-09-17T22:27:06.123" v="70" actId="47"/>
        <pc:sldMkLst>
          <pc:docMk/>
          <pc:sldMk cId="934807377" sldId="3461"/>
        </pc:sldMkLst>
      </pc:sldChg>
      <pc:sldChg chg="del">
        <pc:chgData name="大西 満" userId="9bf37f7fadb4715c" providerId="LiveId" clId="{E1C93925-F018-46A4-9972-E9794A582277}" dt="2022-09-17T22:27:05.322" v="69" actId="47"/>
        <pc:sldMkLst>
          <pc:docMk/>
          <pc:sldMk cId="3533797501" sldId="3468"/>
        </pc:sldMkLst>
      </pc:sldChg>
      <pc:sldChg chg="del">
        <pc:chgData name="大西 満" userId="9bf37f7fadb4715c" providerId="LiveId" clId="{E1C93925-F018-46A4-9972-E9794A582277}" dt="2022-09-17T22:26:58.496" v="58" actId="47"/>
        <pc:sldMkLst>
          <pc:docMk/>
          <pc:sldMk cId="351592716" sldId="3469"/>
        </pc:sldMkLst>
      </pc:sldChg>
      <pc:sldChg chg="del">
        <pc:chgData name="大西 満" userId="9bf37f7fadb4715c" providerId="LiveId" clId="{E1C93925-F018-46A4-9972-E9794A582277}" dt="2022-09-17T22:27:00.086" v="61" actId="47"/>
        <pc:sldMkLst>
          <pc:docMk/>
          <pc:sldMk cId="4068515636" sldId="3470"/>
        </pc:sldMkLst>
      </pc:sldChg>
      <pc:sldChg chg="del">
        <pc:chgData name="大西 満" userId="9bf37f7fadb4715c" providerId="LiveId" clId="{E1C93925-F018-46A4-9972-E9794A582277}" dt="2022-09-17T22:27:00.678" v="62" actId="47"/>
        <pc:sldMkLst>
          <pc:docMk/>
          <pc:sldMk cId="3667638341" sldId="3471"/>
        </pc:sldMkLst>
      </pc:sldChg>
      <pc:sldChg chg="del">
        <pc:chgData name="大西 満" userId="9bf37f7fadb4715c" providerId="LiveId" clId="{E1C93925-F018-46A4-9972-E9794A582277}" dt="2022-09-17T22:26:59.030" v="59" actId="47"/>
        <pc:sldMkLst>
          <pc:docMk/>
          <pc:sldMk cId="1943806324" sldId="3472"/>
        </pc:sldMkLst>
      </pc:sldChg>
      <pc:sldChg chg="del">
        <pc:chgData name="大西 満" userId="9bf37f7fadb4715c" providerId="LiveId" clId="{E1C93925-F018-46A4-9972-E9794A582277}" dt="2022-09-17T22:26:59.577" v="60" actId="47"/>
        <pc:sldMkLst>
          <pc:docMk/>
          <pc:sldMk cId="2423553844" sldId="3473"/>
        </pc:sldMkLst>
      </pc:sldChg>
      <pc:sldChg chg="del">
        <pc:chgData name="大西 満" userId="9bf37f7fadb4715c" providerId="LiveId" clId="{E1C93925-F018-46A4-9972-E9794A582277}" dt="2022-09-17T22:27:01.201" v="63" actId="47"/>
        <pc:sldMkLst>
          <pc:docMk/>
          <pc:sldMk cId="1134939186" sldId="3474"/>
        </pc:sldMkLst>
      </pc:sldChg>
      <pc:sldChg chg="del">
        <pc:chgData name="大西 満" userId="9bf37f7fadb4715c" providerId="LiveId" clId="{E1C93925-F018-46A4-9972-E9794A582277}" dt="2022-09-17T22:27:01.781" v="64" actId="47"/>
        <pc:sldMkLst>
          <pc:docMk/>
          <pc:sldMk cId="2658945302" sldId="3475"/>
        </pc:sldMkLst>
      </pc:sldChg>
      <pc:sldChg chg="del">
        <pc:chgData name="大西 満" userId="9bf37f7fadb4715c" providerId="LiveId" clId="{E1C93925-F018-46A4-9972-E9794A582277}" dt="2022-09-17T22:27:02.331" v="65" actId="47"/>
        <pc:sldMkLst>
          <pc:docMk/>
          <pc:sldMk cId="4247106374" sldId="3476"/>
        </pc:sldMkLst>
      </pc:sldChg>
      <pc:sldChg chg="del">
        <pc:chgData name="大西 満" userId="9bf37f7fadb4715c" providerId="LiveId" clId="{E1C93925-F018-46A4-9972-E9794A582277}" dt="2022-09-17T22:27:06.785" v="71" actId="47"/>
        <pc:sldMkLst>
          <pc:docMk/>
          <pc:sldMk cId="1500910694" sldId="3477"/>
        </pc:sldMkLst>
      </pc:sldChg>
      <pc:sldChg chg="del">
        <pc:chgData name="大西 満" userId="9bf37f7fadb4715c" providerId="LiveId" clId="{E1C93925-F018-46A4-9972-E9794A582277}" dt="2022-09-17T22:27:02.892" v="66" actId="47"/>
        <pc:sldMkLst>
          <pc:docMk/>
          <pc:sldMk cId="3270781600" sldId="3478"/>
        </pc:sldMkLst>
      </pc:sldChg>
      <pc:sldChg chg="del">
        <pc:chgData name="大西 満" userId="9bf37f7fadb4715c" providerId="LiveId" clId="{E1C93925-F018-46A4-9972-E9794A582277}" dt="2022-09-17T22:27:12.400" v="72" actId="47"/>
        <pc:sldMkLst>
          <pc:docMk/>
          <pc:sldMk cId="284197402" sldId="3479"/>
        </pc:sldMkLst>
      </pc:sldChg>
      <pc:sldChg chg="del">
        <pc:chgData name="大西 満" userId="9bf37f7fadb4715c" providerId="LiveId" clId="{E1C93925-F018-46A4-9972-E9794A582277}" dt="2022-09-17T22:51:09.280" v="501" actId="47"/>
        <pc:sldMkLst>
          <pc:docMk/>
          <pc:sldMk cId="3171196010" sldId="3480"/>
        </pc:sldMkLst>
      </pc:sldChg>
      <pc:sldChg chg="del">
        <pc:chgData name="大西 満" userId="9bf37f7fadb4715c" providerId="LiveId" clId="{E1C93925-F018-46A4-9972-E9794A582277}" dt="2022-09-17T22:27:20.370" v="73" actId="47"/>
        <pc:sldMkLst>
          <pc:docMk/>
          <pc:sldMk cId="1132952645" sldId="3481"/>
        </pc:sldMkLst>
      </pc:sldChg>
      <pc:sldChg chg="addSp delSp modSp add mod">
        <pc:chgData name="大西 満" userId="9bf37f7fadb4715c" providerId="LiveId" clId="{E1C93925-F018-46A4-9972-E9794A582277}" dt="2022-09-17T22:50:50.200" v="496" actId="1076"/>
        <pc:sldMkLst>
          <pc:docMk/>
          <pc:sldMk cId="1048402647" sldId="3482"/>
        </pc:sldMkLst>
        <pc:spChg chg="del mod">
          <ac:chgData name="大西 満" userId="9bf37f7fadb4715c" providerId="LiveId" clId="{E1C93925-F018-46A4-9972-E9794A582277}" dt="2022-09-17T22:49:04.009" v="377" actId="478"/>
          <ac:spMkLst>
            <pc:docMk/>
            <pc:sldMk cId="1048402647" sldId="3482"/>
            <ac:spMk id="2" creationId="{74CCF85B-103E-A710-666A-5606B3A4BE93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3" creationId="{F2FB0A4C-21DF-EEC8-E2D4-283BDE9B11EA}"/>
          </ac:spMkLst>
        </pc:spChg>
        <pc:spChg chg="add mod">
          <ac:chgData name="大西 満" userId="9bf37f7fadb4715c" providerId="LiveId" clId="{E1C93925-F018-46A4-9972-E9794A582277}" dt="2022-09-17T22:49:36.015" v="423"/>
          <ac:spMkLst>
            <pc:docMk/>
            <pc:sldMk cId="1048402647" sldId="3482"/>
            <ac:spMk id="4" creationId="{B36C9DC2-D757-4DD2-C2E6-841A5AC4FD7B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5" creationId="{97F8EB1E-3F37-E35B-83D4-C51F60EFDD17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7" creationId="{8126D66C-9E8D-F7EE-F2B1-A239D06FF6F2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8" creationId="{4738682D-2344-C904-9145-BDA18AF4B023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10" creationId="{484BBAED-B45B-B7A5-C095-08B75D4695DD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11" creationId="{4D766F73-CC99-C50E-7657-6CE9A4DAD460}"/>
          </ac:spMkLst>
        </pc:spChg>
        <pc:spChg chg="add mod">
          <ac:chgData name="大西 満" userId="9bf37f7fadb4715c" providerId="LiveId" clId="{E1C93925-F018-46A4-9972-E9794A582277}" dt="2022-09-17T22:50:50.200" v="496" actId="1076"/>
          <ac:spMkLst>
            <pc:docMk/>
            <pc:sldMk cId="1048402647" sldId="3482"/>
            <ac:spMk id="12" creationId="{10B4C6C1-286C-19AD-7CEF-5E3EEEF0B01A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13" creationId="{646E0BA7-F9CA-F7EE-5B69-D8EA555E5C53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15" creationId="{DC8CB711-1FF9-0E09-BD32-0B1097C42008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17" creationId="{1EBE50F4-90F7-5E8E-8B58-CB1887EAF17A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22" creationId="{42F1F96E-4281-C3B0-2D2E-027CF4217B0A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23" creationId="{994B25AD-9B7F-1D09-F040-81EB5791F5C8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24" creationId="{46AD0D27-AC6D-0A8E-4073-106822744C6E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26" creationId="{3770B1BF-9B5B-9827-B3F1-52CD0190135A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28" creationId="{7E80ECE5-3452-489B-161C-5AD21CCA6254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30" creationId="{884930AF-34CC-0556-0A04-AD206FD8D749}"/>
          </ac:spMkLst>
        </pc:spChg>
        <pc:spChg chg="mod">
          <ac:chgData name="大西 満" userId="9bf37f7fadb4715c" providerId="LiveId" clId="{E1C93925-F018-46A4-9972-E9794A582277}" dt="2022-09-17T22:49:19.424" v="422" actId="1038"/>
          <ac:spMkLst>
            <pc:docMk/>
            <pc:sldMk cId="1048402647" sldId="3482"/>
            <ac:spMk id="31" creationId="{CF33C001-B2E5-0060-D243-F4B8AC47EBEB}"/>
          </ac:spMkLst>
        </pc:spChg>
        <pc:spChg chg="del">
          <ac:chgData name="大西 満" userId="9bf37f7fadb4715c" providerId="LiveId" clId="{E1C93925-F018-46A4-9972-E9794A582277}" dt="2022-09-17T22:49:08.430" v="378" actId="478"/>
          <ac:spMkLst>
            <pc:docMk/>
            <pc:sldMk cId="1048402647" sldId="3482"/>
            <ac:spMk id="32" creationId="{3181E193-EC71-F073-9A75-1BAB1C3FA91D}"/>
          </ac:spMkLst>
        </pc:spChg>
        <pc:picChg chg="add mod">
          <ac:chgData name="大西 満" userId="9bf37f7fadb4715c" providerId="LiveId" clId="{E1C93925-F018-46A4-9972-E9794A582277}" dt="2022-09-17T22:49:36.015" v="423"/>
          <ac:picMkLst>
            <pc:docMk/>
            <pc:sldMk cId="1048402647" sldId="3482"/>
            <ac:picMk id="6" creationId="{FDAB5794-62DB-C5BE-6520-6D4DD080D6C2}"/>
          </ac:picMkLst>
        </pc:picChg>
        <pc:cxnChg chg="add mod">
          <ac:chgData name="大西 満" userId="9bf37f7fadb4715c" providerId="LiveId" clId="{E1C93925-F018-46A4-9972-E9794A582277}" dt="2022-09-17T22:49:36.015" v="423"/>
          <ac:cxnSpMkLst>
            <pc:docMk/>
            <pc:sldMk cId="1048402647" sldId="3482"/>
            <ac:cxnSpMk id="9" creationId="{D98AB3B5-7CAA-4513-DD79-370570B82BC5}"/>
          </ac:cxnSpMkLst>
        </pc:cxnChg>
        <pc:cxnChg chg="mod">
          <ac:chgData name="大西 満" userId="9bf37f7fadb4715c" providerId="LiveId" clId="{E1C93925-F018-46A4-9972-E9794A582277}" dt="2022-09-17T22:49:19.424" v="422" actId="1038"/>
          <ac:cxnSpMkLst>
            <pc:docMk/>
            <pc:sldMk cId="1048402647" sldId="3482"/>
            <ac:cxnSpMk id="19" creationId="{D870AE23-B991-F522-5ED3-F35357D09AC9}"/>
          </ac:cxnSpMkLst>
        </pc:cxnChg>
        <pc:cxnChg chg="mod">
          <ac:chgData name="大西 満" userId="9bf37f7fadb4715c" providerId="LiveId" clId="{E1C93925-F018-46A4-9972-E9794A582277}" dt="2022-09-17T22:49:19.424" v="422" actId="1038"/>
          <ac:cxnSpMkLst>
            <pc:docMk/>
            <pc:sldMk cId="1048402647" sldId="3482"/>
            <ac:cxnSpMk id="20" creationId="{8BDEF038-D9E9-4E33-6456-2DF7250B6ED0}"/>
          </ac:cxnSpMkLst>
        </pc:cxnChg>
      </pc:sldChg>
      <pc:sldChg chg="del">
        <pc:chgData name="大西 満" userId="9bf37f7fadb4715c" providerId="LiveId" clId="{E1C93925-F018-46A4-9972-E9794A582277}" dt="2022-09-17T22:48:49.106" v="374" actId="2696"/>
        <pc:sldMkLst>
          <pc:docMk/>
          <pc:sldMk cId="2234028114" sldId="3482"/>
        </pc:sldMkLst>
      </pc:sldChg>
      <pc:sldChg chg="modSp add mod">
        <pc:chgData name="大西 満" userId="9bf37f7fadb4715c" providerId="LiveId" clId="{E1C93925-F018-46A4-9972-E9794A582277}" dt="2022-09-17T22:36:39.948" v="241" actId="1076"/>
        <pc:sldMkLst>
          <pc:docMk/>
          <pc:sldMk cId="93863091" sldId="3483"/>
        </pc:sldMkLst>
        <pc:spChg chg="mod">
          <ac:chgData name="大西 満" userId="9bf37f7fadb4715c" providerId="LiveId" clId="{E1C93925-F018-46A4-9972-E9794A582277}" dt="2022-09-17T22:36:39.948" v="241" actId="1076"/>
          <ac:spMkLst>
            <pc:docMk/>
            <pc:sldMk cId="93863091" sldId="3483"/>
            <ac:spMk id="2" creationId="{492DDE9D-9B3C-B765-49A8-177F63A13890}"/>
          </ac:spMkLst>
        </pc:spChg>
      </pc:sldChg>
      <pc:sldChg chg="addSp delSp modSp add mod ord">
        <pc:chgData name="大西 満" userId="9bf37f7fadb4715c" providerId="LiveId" clId="{E1C93925-F018-46A4-9972-E9794A582277}" dt="2022-09-17T22:47:01.782" v="311"/>
        <pc:sldMkLst>
          <pc:docMk/>
          <pc:sldMk cId="2300074152" sldId="3484"/>
        </pc:sldMkLst>
        <pc:spChg chg="add mod">
          <ac:chgData name="大西 満" userId="9bf37f7fadb4715c" providerId="LiveId" clId="{E1C93925-F018-46A4-9972-E9794A582277}" dt="2022-09-17T22:46:25.491" v="306"/>
          <ac:spMkLst>
            <pc:docMk/>
            <pc:sldMk cId="2300074152" sldId="3484"/>
            <ac:spMk id="3" creationId="{D7D0DEC5-0B6E-B9CA-9EB4-F213ABFF4DB5}"/>
          </ac:spMkLst>
        </pc:spChg>
        <pc:spChg chg="del">
          <ac:chgData name="大西 満" userId="9bf37f7fadb4715c" providerId="LiveId" clId="{E1C93925-F018-46A4-9972-E9794A582277}" dt="2022-09-17T22:46:04.214" v="303" actId="478"/>
          <ac:spMkLst>
            <pc:docMk/>
            <pc:sldMk cId="2300074152" sldId="3484"/>
            <ac:spMk id="8" creationId="{F5C22203-B384-4EE4-9F27-C2A89479B643}"/>
          </ac:spMkLst>
        </pc:spChg>
        <pc:spChg chg="mod">
          <ac:chgData name="大西 満" userId="9bf37f7fadb4715c" providerId="LiveId" clId="{E1C93925-F018-46A4-9972-E9794A582277}" dt="2022-09-17T22:46:29.793" v="307" actId="14100"/>
          <ac:spMkLst>
            <pc:docMk/>
            <pc:sldMk cId="2300074152" sldId="3484"/>
            <ac:spMk id="83973" creationId="{7C7188C4-F8D9-4389-A3D7-DF5B5716AA0B}"/>
          </ac:spMkLst>
        </pc:spChg>
        <pc:grpChg chg="add mod">
          <ac:chgData name="大西 満" userId="9bf37f7fadb4715c" providerId="LiveId" clId="{E1C93925-F018-46A4-9972-E9794A582277}" dt="2022-09-17T22:46:29.793" v="307" actId="14100"/>
          <ac:grpSpMkLst>
            <pc:docMk/>
            <pc:sldMk cId="2300074152" sldId="3484"/>
            <ac:grpSpMk id="2" creationId="{B6EA9780-7F88-824C-39EC-D3D69AD62766}"/>
          </ac:grpSpMkLst>
        </pc:grpChg>
        <pc:picChg chg="add mod">
          <ac:chgData name="大西 満" userId="9bf37f7fadb4715c" providerId="LiveId" clId="{E1C93925-F018-46A4-9972-E9794A582277}" dt="2022-09-17T22:46:25.491" v="306"/>
          <ac:picMkLst>
            <pc:docMk/>
            <pc:sldMk cId="2300074152" sldId="3484"/>
            <ac:picMk id="4" creationId="{8F90371B-AE13-0D40-9690-FE1D68EC8E88}"/>
          </ac:picMkLst>
        </pc:picChg>
        <pc:picChg chg="mod">
          <ac:chgData name="大西 満" userId="9bf37f7fadb4715c" providerId="LiveId" clId="{E1C93925-F018-46A4-9972-E9794A582277}" dt="2022-09-17T22:46:29.793" v="307" actId="14100"/>
          <ac:picMkLst>
            <pc:docMk/>
            <pc:sldMk cId="2300074152" sldId="3484"/>
            <ac:picMk id="83970" creationId="{9EBD7311-7ECE-4321-B281-D9C4F28669BC}"/>
          </ac:picMkLst>
        </pc:picChg>
        <pc:cxnChg chg="add mod">
          <ac:chgData name="大西 満" userId="9bf37f7fadb4715c" providerId="LiveId" clId="{E1C93925-F018-46A4-9972-E9794A582277}" dt="2022-09-17T22:46:25.491" v="306"/>
          <ac:cxnSpMkLst>
            <pc:docMk/>
            <pc:sldMk cId="2300074152" sldId="3484"/>
            <ac:cxnSpMk id="5" creationId="{1F061891-7393-FE89-487D-FEB887775121}"/>
          </ac:cxnSpMkLst>
        </pc:cxnChg>
      </pc:sldChg>
      <pc:sldChg chg="delSp add del mod">
        <pc:chgData name="大西 満" userId="9bf37f7fadb4715c" providerId="LiveId" clId="{E1C93925-F018-46A4-9972-E9794A582277}" dt="2022-09-17T22:46:54.433" v="309" actId="47"/>
        <pc:sldMkLst>
          <pc:docMk/>
          <pc:sldMk cId="1730471836" sldId="3485"/>
        </pc:sldMkLst>
        <pc:spChg chg="del">
          <ac:chgData name="大西 満" userId="9bf37f7fadb4715c" providerId="LiveId" clId="{E1C93925-F018-46A4-9972-E9794A582277}" dt="2022-09-17T22:46:49.833" v="308" actId="478"/>
          <ac:spMkLst>
            <pc:docMk/>
            <pc:sldMk cId="1730471836" sldId="3485"/>
            <ac:spMk id="7" creationId="{27614FD4-7EDF-4BA2-AA18-FDC695684FC9}"/>
          </ac:spMkLst>
        </pc:spChg>
      </pc:sldChg>
      <pc:sldChg chg="addSp delSp modSp add mod">
        <pc:chgData name="大西 満" userId="9bf37f7fadb4715c" providerId="LiveId" clId="{E1C93925-F018-46A4-9972-E9794A582277}" dt="2022-09-17T22:47:53.098" v="316"/>
        <pc:sldMkLst>
          <pc:docMk/>
          <pc:sldMk cId="2841180175" sldId="3486"/>
        </pc:sldMkLst>
        <pc:spChg chg="add mod">
          <ac:chgData name="大西 満" userId="9bf37f7fadb4715c" providerId="LiveId" clId="{E1C93925-F018-46A4-9972-E9794A582277}" dt="2022-09-17T22:47:53.098" v="316"/>
          <ac:spMkLst>
            <pc:docMk/>
            <pc:sldMk cId="2841180175" sldId="3486"/>
            <ac:spMk id="4" creationId="{B48D8218-DBE1-F2A9-3D5F-E7DC2FCDA7C6}"/>
          </ac:spMkLst>
        </pc:spChg>
        <pc:spChg chg="del">
          <ac:chgData name="大西 満" userId="9bf37f7fadb4715c" providerId="LiveId" clId="{E1C93925-F018-46A4-9972-E9794A582277}" dt="2022-09-17T22:47:40.467" v="314" actId="478"/>
          <ac:spMkLst>
            <pc:docMk/>
            <pc:sldMk cId="2841180175" sldId="3486"/>
            <ac:spMk id="15" creationId="{C2C7419A-E68C-4AE1-A21E-972C1187CE23}"/>
          </ac:spMkLst>
        </pc:spChg>
        <pc:spChg chg="del">
          <ac:chgData name="大西 満" userId="9bf37f7fadb4715c" providerId="LiveId" clId="{E1C93925-F018-46A4-9972-E9794A582277}" dt="2022-09-17T22:47:43.509" v="315" actId="478"/>
          <ac:spMkLst>
            <pc:docMk/>
            <pc:sldMk cId="2841180175" sldId="3486"/>
            <ac:spMk id="16" creationId="{E52513D1-5B93-4904-8302-EF61BEFF6D17}"/>
          </ac:spMkLst>
        </pc:spChg>
        <pc:picChg chg="add mod">
          <ac:chgData name="大西 満" userId="9bf37f7fadb4715c" providerId="LiveId" clId="{E1C93925-F018-46A4-9972-E9794A582277}" dt="2022-09-17T22:47:53.098" v="316"/>
          <ac:picMkLst>
            <pc:docMk/>
            <pc:sldMk cId="2841180175" sldId="3486"/>
            <ac:picMk id="13" creationId="{9C95311A-3151-AC8D-6894-155B5DC08857}"/>
          </ac:picMkLst>
        </pc:picChg>
        <pc:cxnChg chg="add mod">
          <ac:chgData name="大西 満" userId="9bf37f7fadb4715c" providerId="LiveId" clId="{E1C93925-F018-46A4-9972-E9794A582277}" dt="2022-09-17T22:47:53.098" v="316"/>
          <ac:cxnSpMkLst>
            <pc:docMk/>
            <pc:sldMk cId="2841180175" sldId="3486"/>
            <ac:cxnSpMk id="14" creationId="{7E12469A-0DBE-3694-826B-AFB9B11F2D02}"/>
          </ac:cxnSpMkLst>
        </pc:cxnChg>
      </pc:sldChg>
      <pc:sldChg chg="modSp add mod">
        <pc:chgData name="大西 満" userId="9bf37f7fadb4715c" providerId="LiveId" clId="{E1C93925-F018-46A4-9972-E9794A582277}" dt="2022-09-17T22:52:19.439" v="556" actId="1076"/>
        <pc:sldMkLst>
          <pc:docMk/>
          <pc:sldMk cId="1861124037" sldId="3487"/>
        </pc:sldMkLst>
        <pc:spChg chg="mod">
          <ac:chgData name="大西 満" userId="9bf37f7fadb4715c" providerId="LiveId" clId="{E1C93925-F018-46A4-9972-E9794A582277}" dt="2022-09-17T22:52:19.439" v="556" actId="1076"/>
          <ac:spMkLst>
            <pc:docMk/>
            <pc:sldMk cId="1861124037" sldId="3487"/>
            <ac:spMk id="2" creationId="{492DDE9D-9B3C-B765-49A8-177F63A13890}"/>
          </ac:spMkLst>
        </pc:spChg>
      </pc:sldChg>
      <pc:sldChg chg="modSp add mod">
        <pc:chgData name="大西 満" userId="9bf37f7fadb4715c" providerId="LiveId" clId="{E1C93925-F018-46A4-9972-E9794A582277}" dt="2022-09-17T22:52:52.742" v="598" actId="20577"/>
        <pc:sldMkLst>
          <pc:docMk/>
          <pc:sldMk cId="1842413850" sldId="3488"/>
        </pc:sldMkLst>
        <pc:spChg chg="mod">
          <ac:chgData name="大西 満" userId="9bf37f7fadb4715c" providerId="LiveId" clId="{E1C93925-F018-46A4-9972-E9794A582277}" dt="2022-09-17T22:52:52.742" v="598" actId="20577"/>
          <ac:spMkLst>
            <pc:docMk/>
            <pc:sldMk cId="1842413850" sldId="3488"/>
            <ac:spMk id="4" creationId="{B36C9DC2-D757-4DD2-C2E6-841A5AC4FD7B}"/>
          </ac:spMkLst>
        </pc:spChg>
      </pc:sldChg>
      <pc:sldChg chg="delSp modSp add mod">
        <pc:chgData name="大西 満" userId="9bf37f7fadb4715c" providerId="LiveId" clId="{E1C93925-F018-46A4-9972-E9794A582277}" dt="2022-09-17T22:53:47.832" v="633" actId="478"/>
        <pc:sldMkLst>
          <pc:docMk/>
          <pc:sldMk cId="3182908583" sldId="3489"/>
        </pc:sldMkLst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3" creationId="{F2FB0A4C-21DF-EEC8-E2D4-283BDE9B11EA}"/>
          </ac:spMkLst>
        </pc:spChg>
        <pc:spChg chg="mod">
          <ac:chgData name="大西 満" userId="9bf37f7fadb4715c" providerId="LiveId" clId="{E1C93925-F018-46A4-9972-E9794A582277}" dt="2022-09-17T22:53:42.601" v="632" actId="20577"/>
          <ac:spMkLst>
            <pc:docMk/>
            <pc:sldMk cId="3182908583" sldId="3489"/>
            <ac:spMk id="4" creationId="{B36C9DC2-D757-4DD2-C2E6-841A5AC4FD7B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5" creationId="{97F8EB1E-3F37-E35B-83D4-C51F60EFDD17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7" creationId="{8126D66C-9E8D-F7EE-F2B1-A239D06FF6F2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8" creationId="{4738682D-2344-C904-9145-BDA18AF4B023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10" creationId="{484BBAED-B45B-B7A5-C095-08B75D4695DD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11" creationId="{4D766F73-CC99-C50E-7657-6CE9A4DAD460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12" creationId="{10B4C6C1-286C-19AD-7CEF-5E3EEEF0B01A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13" creationId="{646E0BA7-F9CA-F7EE-5B69-D8EA555E5C53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15" creationId="{DC8CB711-1FF9-0E09-BD32-0B1097C42008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17" creationId="{1EBE50F4-90F7-5E8E-8B58-CB1887EAF17A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22" creationId="{42F1F96E-4281-C3B0-2D2E-027CF4217B0A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23" creationId="{994B25AD-9B7F-1D09-F040-81EB5791F5C8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24" creationId="{46AD0D27-AC6D-0A8E-4073-106822744C6E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26" creationId="{3770B1BF-9B5B-9827-B3F1-52CD0190135A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28" creationId="{7E80ECE5-3452-489B-161C-5AD21CCA6254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30" creationId="{884930AF-34CC-0556-0A04-AD206FD8D749}"/>
          </ac:spMkLst>
        </pc:spChg>
        <pc:spChg chg="del">
          <ac:chgData name="大西 満" userId="9bf37f7fadb4715c" providerId="LiveId" clId="{E1C93925-F018-46A4-9972-E9794A582277}" dt="2022-09-17T22:53:47.832" v="633" actId="478"/>
          <ac:spMkLst>
            <pc:docMk/>
            <pc:sldMk cId="3182908583" sldId="3489"/>
            <ac:spMk id="31" creationId="{CF33C001-B2E5-0060-D243-F4B8AC47EBEB}"/>
          </ac:spMkLst>
        </pc:spChg>
        <pc:cxnChg chg="del">
          <ac:chgData name="大西 満" userId="9bf37f7fadb4715c" providerId="LiveId" clId="{E1C93925-F018-46A4-9972-E9794A582277}" dt="2022-09-17T22:53:47.832" v="633" actId="478"/>
          <ac:cxnSpMkLst>
            <pc:docMk/>
            <pc:sldMk cId="3182908583" sldId="3489"/>
            <ac:cxnSpMk id="19" creationId="{D870AE23-B991-F522-5ED3-F35357D09AC9}"/>
          </ac:cxnSpMkLst>
        </pc:cxnChg>
        <pc:cxnChg chg="del">
          <ac:chgData name="大西 満" userId="9bf37f7fadb4715c" providerId="LiveId" clId="{E1C93925-F018-46A4-9972-E9794A582277}" dt="2022-09-17T22:53:47.832" v="633" actId="478"/>
          <ac:cxnSpMkLst>
            <pc:docMk/>
            <pc:sldMk cId="3182908583" sldId="3489"/>
            <ac:cxnSpMk id="20" creationId="{8BDEF038-D9E9-4E33-6456-2DF7250B6ED0}"/>
          </ac:cxnSpMkLst>
        </pc:cxnChg>
      </pc:sldChg>
      <pc:sldChg chg="addSp modSp add mod">
        <pc:chgData name="大西 満" userId="9bf37f7fadb4715c" providerId="LiveId" clId="{E1C93925-F018-46A4-9972-E9794A582277}" dt="2022-09-17T22:59:49.066" v="676" actId="20577"/>
        <pc:sldMkLst>
          <pc:docMk/>
          <pc:sldMk cId="1853534189" sldId="3490"/>
        </pc:sldMkLst>
        <pc:spChg chg="mod">
          <ac:chgData name="大西 満" userId="9bf37f7fadb4715c" providerId="LiveId" clId="{E1C93925-F018-46A4-9972-E9794A582277}" dt="2022-09-17T22:59:30.408" v="641"/>
          <ac:spMkLst>
            <pc:docMk/>
            <pc:sldMk cId="1853534189" sldId="3490"/>
            <ac:spMk id="3" creationId="{5F03DAC7-6AAE-2CB2-C2FE-77033798EFCD}"/>
          </ac:spMkLst>
        </pc:spChg>
        <pc:spChg chg="mod">
          <ac:chgData name="大西 満" userId="9bf37f7fadb4715c" providerId="LiveId" clId="{E1C93925-F018-46A4-9972-E9794A582277}" dt="2022-09-17T22:59:49.066" v="676" actId="20577"/>
          <ac:spMkLst>
            <pc:docMk/>
            <pc:sldMk cId="1853534189" sldId="3490"/>
            <ac:spMk id="4" creationId="{B36C9DC2-D757-4DD2-C2E6-841A5AC4FD7B}"/>
          </ac:spMkLst>
        </pc:spChg>
        <pc:spChg chg="mod">
          <ac:chgData name="大西 満" userId="9bf37f7fadb4715c" providerId="LiveId" clId="{E1C93925-F018-46A4-9972-E9794A582277}" dt="2022-09-17T22:59:30.408" v="641"/>
          <ac:spMkLst>
            <pc:docMk/>
            <pc:sldMk cId="1853534189" sldId="3490"/>
            <ac:spMk id="5" creationId="{4EBECB1E-0894-E7D1-A0FF-A9D84B4A7EB4}"/>
          </ac:spMkLst>
        </pc:spChg>
        <pc:spChg chg="mod">
          <ac:chgData name="大西 満" userId="9bf37f7fadb4715c" providerId="LiveId" clId="{E1C93925-F018-46A4-9972-E9794A582277}" dt="2022-09-17T22:59:30.408" v="641"/>
          <ac:spMkLst>
            <pc:docMk/>
            <pc:sldMk cId="1853534189" sldId="3490"/>
            <ac:spMk id="7" creationId="{F80E3D92-A483-6B64-0CC0-85C8F9952B36}"/>
          </ac:spMkLst>
        </pc:spChg>
        <pc:spChg chg="mod">
          <ac:chgData name="大西 満" userId="9bf37f7fadb4715c" providerId="LiveId" clId="{E1C93925-F018-46A4-9972-E9794A582277}" dt="2022-09-17T22:59:30.408" v="641"/>
          <ac:spMkLst>
            <pc:docMk/>
            <pc:sldMk cId="1853534189" sldId="3490"/>
            <ac:spMk id="8" creationId="{9BDD773D-C504-77EA-BB4C-41B67632F16B}"/>
          </ac:spMkLst>
        </pc:spChg>
        <pc:spChg chg="mod">
          <ac:chgData name="大西 満" userId="9bf37f7fadb4715c" providerId="LiveId" clId="{E1C93925-F018-46A4-9972-E9794A582277}" dt="2022-09-17T22:59:30.408" v="641"/>
          <ac:spMkLst>
            <pc:docMk/>
            <pc:sldMk cId="1853534189" sldId="3490"/>
            <ac:spMk id="10" creationId="{1FF0F4EE-B977-DF10-94C2-84A46FB25B0B}"/>
          </ac:spMkLst>
        </pc:spChg>
        <pc:spChg chg="mod">
          <ac:chgData name="大西 満" userId="9bf37f7fadb4715c" providerId="LiveId" clId="{E1C93925-F018-46A4-9972-E9794A582277}" dt="2022-09-17T22:59:30.408" v="641"/>
          <ac:spMkLst>
            <pc:docMk/>
            <pc:sldMk cId="1853534189" sldId="3490"/>
            <ac:spMk id="11" creationId="{93B60429-F538-2A56-E42F-008921EBA616}"/>
          </ac:spMkLst>
        </pc:spChg>
        <pc:grpChg chg="add mod">
          <ac:chgData name="大西 満" userId="9bf37f7fadb4715c" providerId="LiveId" clId="{E1C93925-F018-46A4-9972-E9794A582277}" dt="2022-09-17T22:59:30.408" v="641"/>
          <ac:grpSpMkLst>
            <pc:docMk/>
            <pc:sldMk cId="1853534189" sldId="3490"/>
            <ac:grpSpMk id="2" creationId="{6544ABDF-80A8-D3C0-1BC9-9FA63A483C3E}"/>
          </ac:grpSpMkLst>
        </pc:grpChg>
      </pc:sldChg>
      <pc:sldChg chg="add del">
        <pc:chgData name="大西 満" userId="9bf37f7fadb4715c" providerId="LiveId" clId="{E1C93925-F018-46A4-9972-E9794A582277}" dt="2022-09-17T22:57:51.344" v="637"/>
        <pc:sldMkLst>
          <pc:docMk/>
          <pc:sldMk cId="3348591133" sldId="3490"/>
        </pc:sldMkLst>
      </pc:sldChg>
      <pc:sldChg chg="addSp delSp modSp add mod">
        <pc:chgData name="大西 満" userId="9bf37f7fadb4715c" providerId="LiveId" clId="{E1C93925-F018-46A4-9972-E9794A582277}" dt="2022-09-17T23:27:36.514" v="926" actId="14100"/>
        <pc:sldMkLst>
          <pc:docMk/>
          <pc:sldMk cId="40531170" sldId="3491"/>
        </pc:sldMkLst>
        <pc:spChg chg="del">
          <ac:chgData name="大西 満" userId="9bf37f7fadb4715c" providerId="LiveId" clId="{E1C93925-F018-46A4-9972-E9794A582277}" dt="2022-09-17T23:27:18.196" v="921" actId="478"/>
          <ac:spMkLst>
            <pc:docMk/>
            <pc:sldMk cId="40531170" sldId="3491"/>
            <ac:spMk id="26" creationId="{45F686B6-D5AC-49D2-A2D6-19109DEFE507}"/>
          </ac:spMkLst>
        </pc:spChg>
        <pc:grpChg chg="del">
          <ac:chgData name="大西 満" userId="9bf37f7fadb4715c" providerId="LiveId" clId="{E1C93925-F018-46A4-9972-E9794A582277}" dt="2022-09-17T23:27:18.196" v="921" actId="478"/>
          <ac:grpSpMkLst>
            <pc:docMk/>
            <pc:sldMk cId="40531170" sldId="3491"/>
            <ac:grpSpMk id="27" creationId="{DD87DC61-AB1D-444E-AED3-D2AD31F4BA0E}"/>
          </ac:grpSpMkLst>
        </pc:grpChg>
        <pc:picChg chg="add mod">
          <ac:chgData name="大西 満" userId="9bf37f7fadb4715c" providerId="LiveId" clId="{E1C93925-F018-46A4-9972-E9794A582277}" dt="2022-09-17T23:27:36.514" v="926" actId="14100"/>
          <ac:picMkLst>
            <pc:docMk/>
            <pc:sldMk cId="40531170" sldId="3491"/>
            <ac:picMk id="5" creationId="{E24C1EBC-8785-816C-DBF5-89484713017A}"/>
          </ac:picMkLst>
        </pc:picChg>
      </pc:sldChg>
      <pc:sldChg chg="add del">
        <pc:chgData name="大西 満" userId="9bf37f7fadb4715c" providerId="LiveId" clId="{E1C93925-F018-46A4-9972-E9794A582277}" dt="2022-09-17T22:57:51.344" v="637"/>
        <pc:sldMkLst>
          <pc:docMk/>
          <pc:sldMk cId="730726571" sldId="3491"/>
        </pc:sldMkLst>
      </pc:sldChg>
      <pc:sldChg chg="add del">
        <pc:chgData name="大西 満" userId="9bf37f7fadb4715c" providerId="LiveId" clId="{E1C93925-F018-46A4-9972-E9794A582277}" dt="2022-09-17T22:57:51.344" v="637"/>
        <pc:sldMkLst>
          <pc:docMk/>
          <pc:sldMk cId="1956287175" sldId="3492"/>
        </pc:sldMkLst>
      </pc:sldChg>
      <pc:sldMasterChg chg="del delSldLayout">
        <pc:chgData name="大西 満" userId="9bf37f7fadb4715c" providerId="LiveId" clId="{E1C93925-F018-46A4-9972-E9794A582277}" dt="2022-09-17T22:37:05.318" v="242" actId="2696"/>
        <pc:sldMasterMkLst>
          <pc:docMk/>
          <pc:sldMasterMk cId="1443105286" sldId="2147483672"/>
        </pc:sldMasterMkLst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2042796765" sldId="2147483673"/>
          </pc:sldLayoutMkLst>
        </pc:sldLayoutChg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3890683137" sldId="2147483674"/>
          </pc:sldLayoutMkLst>
        </pc:sldLayoutChg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1481974669" sldId="2147483675"/>
          </pc:sldLayoutMkLst>
        </pc:sldLayoutChg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1723611273" sldId="2147483676"/>
          </pc:sldLayoutMkLst>
        </pc:sldLayoutChg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556649669" sldId="2147483677"/>
          </pc:sldLayoutMkLst>
        </pc:sldLayoutChg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2123193609" sldId="2147483678"/>
          </pc:sldLayoutMkLst>
        </pc:sldLayoutChg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1891804761" sldId="2147483679"/>
          </pc:sldLayoutMkLst>
        </pc:sldLayoutChg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3864891088" sldId="2147483680"/>
          </pc:sldLayoutMkLst>
        </pc:sldLayoutChg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644362467" sldId="2147483681"/>
          </pc:sldLayoutMkLst>
        </pc:sldLayoutChg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1333987908" sldId="2147483682"/>
          </pc:sldLayoutMkLst>
        </pc:sldLayoutChg>
        <pc:sldLayoutChg chg="del">
          <pc:chgData name="大西 満" userId="9bf37f7fadb4715c" providerId="LiveId" clId="{E1C93925-F018-46A4-9972-E9794A582277}" dt="2022-09-17T22:37:05.318" v="242" actId="2696"/>
          <pc:sldLayoutMkLst>
            <pc:docMk/>
            <pc:sldMasterMk cId="1443105286" sldId="2147483672"/>
            <pc:sldLayoutMk cId="575574213" sldId="2147483683"/>
          </pc:sldLayoutMkLst>
        </pc:sldLayoutChg>
      </pc:sldMasterChg>
      <pc:sldMasterChg chg="del delSldLayout">
        <pc:chgData name="大西 満" userId="9bf37f7fadb4715c" providerId="LiveId" clId="{E1C93925-F018-46A4-9972-E9794A582277}" dt="2022-09-17T23:03:41.629" v="679" actId="47"/>
        <pc:sldMasterMkLst>
          <pc:docMk/>
          <pc:sldMasterMk cId="2097153600" sldId="2147483709"/>
        </pc:sldMasterMkLst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1006611840" sldId="2147483710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1824720486" sldId="2147483711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2255462482" sldId="2147483712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802358798" sldId="2147483713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279750237" sldId="2147483714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2124953260" sldId="2147483715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1212064737" sldId="2147483716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1035329391" sldId="2147483717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1713699554" sldId="2147483718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663080770" sldId="2147483719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924925269" sldId="2147483720"/>
          </pc:sldLayoutMkLst>
        </pc:sldLayoutChg>
        <pc:sldLayoutChg chg="del">
          <pc:chgData name="大西 満" userId="9bf37f7fadb4715c" providerId="LiveId" clId="{E1C93925-F018-46A4-9972-E9794A582277}" dt="2022-09-17T23:03:41.629" v="679" actId="47"/>
          <pc:sldLayoutMkLst>
            <pc:docMk/>
            <pc:sldMasterMk cId="2097153600" sldId="2147483709"/>
            <pc:sldLayoutMk cId="726520212" sldId="214748372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A0144-D288-4DED-A56C-D49C74F97840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E6DE3-EBD7-4917-842C-12A59FC33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5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>
            <a:extLst>
              <a:ext uri="{FF2B5EF4-FFF2-40B4-BE49-F238E27FC236}">
                <a16:creationId xmlns:a16="http://schemas.microsoft.com/office/drawing/2014/main" id="{DCE6F506-FA17-4A00-8E63-039A97565D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ノート プレースホルダ 2">
            <a:extLst>
              <a:ext uri="{FF2B5EF4-FFF2-40B4-BE49-F238E27FC236}">
                <a16:creationId xmlns:a16="http://schemas.microsoft.com/office/drawing/2014/main" id="{A845A530-1BA4-4608-BCEE-21208F984C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4996" name="スライド番号プレースホルダ 3">
            <a:extLst>
              <a:ext uri="{FF2B5EF4-FFF2-40B4-BE49-F238E27FC236}">
                <a16:creationId xmlns:a16="http://schemas.microsoft.com/office/drawing/2014/main" id="{7E0E37C0-F8B6-48AD-AA78-556B2F9920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371774-2AF5-4244-9D96-61CC0B83B20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2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 1">
            <a:extLst>
              <a:ext uri="{FF2B5EF4-FFF2-40B4-BE49-F238E27FC236}">
                <a16:creationId xmlns:a16="http://schemas.microsoft.com/office/drawing/2014/main" id="{AA4F1F0C-C5B0-446B-A214-9360D9502E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 2">
            <a:extLst>
              <a:ext uri="{FF2B5EF4-FFF2-40B4-BE49-F238E27FC236}">
                <a16:creationId xmlns:a16="http://schemas.microsoft.com/office/drawing/2014/main" id="{BADA4A28-6019-414D-9017-DB6C27E453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092" name="スライド番号プレースホルダ 3">
            <a:extLst>
              <a:ext uri="{FF2B5EF4-FFF2-40B4-BE49-F238E27FC236}">
                <a16:creationId xmlns:a16="http://schemas.microsoft.com/office/drawing/2014/main" id="{65DB0D3B-890D-44E5-919F-07E14117E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68E96-B841-4625-B28D-BFDFC1A0AAD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8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45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9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15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6E5064-B94D-423C-88C1-9AD3D082A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3DC6BC-5ED6-472A-8DEE-FA975A18E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C2C3AD-8386-4B1D-8248-BD0F3A66F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2811E-2362-421F-8614-A451BB64855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0870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F9476A-0992-4A56-A2C3-A7003A78F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304E24-E99C-4D4A-829F-94DA166E7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25DBFE-F852-4DE6-A876-3E40798BB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769DD-AE51-4332-94A6-46899CEC18B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2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831EC6-C08D-45D2-AC90-A09360B56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DF3D4E-E81F-45A8-BA00-2369BDC40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7A5F10-9468-4D08-92F5-91CE85715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5EF59-09F6-4471-A3FC-3CA7BB0418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4967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B843C5-1F59-4D6A-A77D-B9558272A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377672-09F3-4767-90C6-E634D3FF6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FB8AA7-2F2D-41E6-906E-0AD2ACEFC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0707E-B2D6-430A-A5ED-2B5317E7B0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524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FB2577-C6AF-49BB-97EE-2BC9B2CBD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D3A322-9C22-4C49-85CA-37A7FF964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D3D1A0-A0E3-4F71-8A34-F7E2FA275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7AB28-714F-4FF2-BBFC-80ED5CE8CBD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641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68EC3A-B19D-4B07-B36C-3D26080E7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AC6B75-03AA-48E9-B9BA-AE7028BF8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043587-85D9-4868-B5D8-6ED370EFF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BF991-5B0C-4A2E-93A7-2B1C246850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3084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1ABAF5-79ED-49C6-AF96-9C4241A85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CBD8C5-3E44-485E-B94E-1957CD126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469004-C8F4-4D18-BBB7-49A1DE815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118B-2E05-48AC-89E5-712E7827814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3095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E37E50-2EB0-4D6B-8410-0F9DD7B39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E8AEE-1926-4A83-9CFC-D1C735DC1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679A6-1A24-4ED7-BF49-ADFBC0B73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BBF24-5E0E-48A1-8C83-83474C4163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269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41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17E4D-140C-460E-B281-C224B4442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75DD97-6D33-4B59-AF60-16B6E8B4C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85032-7395-4B94-B10A-28EB8CDE0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8F147-E531-44F3-99FB-1B0F91A1956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5198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24286-660C-4838-A83D-C1631A6C6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458C5D-A89E-48C9-9A3C-0DFD4D6E7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3DE35-A35E-4DB5-B246-7295B5A5B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979DE-FAB3-492C-B3C5-55FE748B8A6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7355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EFD87-7178-4D91-84DB-F43E4B9E4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98B440-59AC-4D04-844B-0A55FBBC6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D3D60-4520-43CB-854B-946EAEDC2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5E889-048F-4509-B515-55546B8BDD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1435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D6D55B-5185-45A9-B42E-342133A75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F5A439-BB59-4F51-AE7E-90088BA22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© 2012 Human Quest. All Rights Reserved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C2E28A-B5FF-47E6-AAD6-639781FC4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98495-02E2-4451-AC99-3E8C46B6B7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279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97DCB9-B6E9-BB81-5F85-9966C5C0D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63F38-7311-751D-44FD-DE3A2DA41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7E9E3A-6D57-705C-CCEB-07B209FC61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1368-5AA8-4C99-885D-CF95E30A1D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1451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F1A54D-ECA2-5AA8-8D0F-ADDCD321D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EA9CB-0010-7606-BB59-0AF96BA6A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8590B5-6B8D-1354-6952-A6C83553E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B1B2-B267-43F4-AACD-DF91EFA4EF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0197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83316D-D9B9-07B6-B532-97091A43B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17D89F-1809-0442-B44F-77FE6DD2C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1CC128-7838-48D3-7C0D-ACB6ABE54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0F22-5C0E-4518-86F2-3B864F0F8F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3554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F1965C-E872-683A-3461-B654A23CB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48C53-7C71-1897-6951-73477BC3E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14D62-711A-C33F-0FEE-C1382850A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D30C8-BD33-465C-98C7-16915ADF4D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1009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0BC857-6AAA-090A-2B33-4DBE54046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76A2F8-5893-80D6-DF23-A1028F7C3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31F5F4-126E-75BA-D1B8-E6C8172D9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381C-CB18-4B66-8522-880AE72BBE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7461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ABF9E1-9B1A-6D0E-F0BE-EF31008EC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AFFB88-3E5A-41BB-4EB5-716B5FFE4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EFCB01-767B-95BF-360D-1F4609D69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3EED7-458E-4CDD-A86F-4B06B272C0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365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685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C3DD9C-A1EF-4214-7E8D-12C67495E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E8A9F2-EE87-BAFD-9F8C-04FF8322F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A1E15D-7EB7-4D38-7CD6-2F9FF85E22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9504-FD0F-46EA-A57A-CABA5E785D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335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62E84-0951-2FD5-83B3-7301345AA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0BC18-75EE-5B00-C460-EEB365E75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8728D-E075-39D5-8CF1-5E5F5B9C8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29865-D72F-410C-B3E3-55267033C9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1097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3EEE0-C762-C80A-BDBD-899A77AE1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DEFEC-BD80-4D4A-6B0C-3EBEE2B9E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7F843-3D02-0ECC-BE5E-CA232D1F7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6836-A03C-4EC8-9318-931F50103C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2160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9BFDB8-52D4-119A-ECB8-741C9BDEB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608DC0-EFE7-5294-EE79-A81C75DEF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DC92B5-D839-80B5-F0C3-FD02F338C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4D3CC-217E-4015-AE20-CEFD2AA0FE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9307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0C379C-D2E1-0015-4774-A6848CCD4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57AFD-BBC2-1FE6-D6D5-EBF9E10E9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63F628-26FC-D4EC-C52D-9660D2198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0CFC9-2822-4311-9F46-E1186B95A2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204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40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77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09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12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86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84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8422-C7FF-4E0D-B407-422FDD003406}" type="datetimeFigureOut">
              <a:rPr kumimoji="1" lang="ja-JP" altLang="en-US" smtClean="0"/>
              <a:t>2022/9/18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33FF2-DF59-46A9-A074-CA0E0E88A0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2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EBFCC9-0B6D-453E-813E-A23E7F6B2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A09E86-0137-4816-80DC-ED0ED1BB1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414BF9-68D6-407A-BC27-80F1C338DD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E890AA-F325-483B-8510-028D5B50FC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59FA44-DB2C-495A-BCCD-BF32696F53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fld id="{0AB9F52E-5CF7-4D3C-9AFF-D81D50C28D3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20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7C6897-A550-8179-2779-A6A2C9364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990390-995F-1163-FCDC-32CF203F0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321279-4DDC-0627-063C-B10A99768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CB96F24-98D9-1B9A-F2B2-C0F14FA26A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B37ABC-5737-74A6-D43C-3D0B0B748A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FBE2D1-B5E8-4EA0-BC0F-0E6E2E0C69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024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0982BE28-CF50-4364-8210-828EC7C03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3" y="5720131"/>
            <a:ext cx="51602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ja-JP" sz="2000" b="1" dirty="0">
              <a:latin typeface="メイリオ" panose="020B0604030504040204" pitchFamily="50" charset="-128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メイリオ" panose="020B0604030504040204" pitchFamily="50" charset="-128"/>
                <a:cs typeface="Arial" panose="020B0604020202020204" pitchFamily="34" charset="0"/>
              </a:rPr>
              <a:t>Presented</a:t>
            </a:r>
            <a:r>
              <a:rPr lang="ja-JP" altLang="en-US" sz="2000" b="1" dirty="0">
                <a:latin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メイリオ" panose="020B0604030504040204" pitchFamily="50" charset="-128"/>
                <a:cs typeface="Arial" panose="020B0604020202020204" pitchFamily="34" charset="0"/>
              </a:rPr>
              <a:t>by</a:t>
            </a:r>
            <a:r>
              <a:rPr lang="ja-JP" altLang="en-US" sz="2000" b="1" dirty="0">
                <a:latin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メイリオ" panose="020B0604030504040204" pitchFamily="50" charset="-128"/>
                <a:cs typeface="Arial" panose="020B0604020202020204" pitchFamily="34" charset="0"/>
              </a:rPr>
              <a:t>Design Leadership</a:t>
            </a:r>
            <a:r>
              <a:rPr lang="ja-JP" altLang="en-US" sz="2000" b="1" dirty="0">
                <a:latin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メイリオ" panose="020B0604030504040204" pitchFamily="50" charset="-128"/>
                <a:cs typeface="Arial" panose="020B0604020202020204" pitchFamily="34" charset="0"/>
              </a:rPr>
              <a:t>Inc,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ja-JP" sz="2000" b="1" dirty="0">
              <a:latin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41139993-BE5E-4739-8F41-647C029E00D3}"/>
              </a:ext>
            </a:extLst>
          </p:cNvPr>
          <p:cNvSpPr/>
          <p:nvPr/>
        </p:nvSpPr>
        <p:spPr bwMode="auto">
          <a:xfrm rot="5400000">
            <a:off x="0" y="0"/>
            <a:ext cx="709084" cy="709084"/>
          </a:xfrm>
          <a:prstGeom prst="rtTriangle">
            <a:avLst/>
          </a:prstGeom>
          <a:solidFill>
            <a:srgbClr val="00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ja-JP" altLang="en-US" sz="2400"/>
          </a:p>
        </p:txBody>
      </p:sp>
      <p:sp>
        <p:nvSpPr>
          <p:cNvPr id="12" name="直角三角形 11">
            <a:extLst>
              <a:ext uri="{FF2B5EF4-FFF2-40B4-BE49-F238E27FC236}">
                <a16:creationId xmlns:a16="http://schemas.microsoft.com/office/drawing/2014/main" id="{39407A62-8267-4404-A285-6BE366FC591C}"/>
              </a:ext>
            </a:extLst>
          </p:cNvPr>
          <p:cNvSpPr/>
          <p:nvPr/>
        </p:nvSpPr>
        <p:spPr bwMode="auto">
          <a:xfrm rot="16200000">
            <a:off x="8434916" y="6148916"/>
            <a:ext cx="709084" cy="709084"/>
          </a:xfrm>
          <a:prstGeom prst="rtTriangle">
            <a:avLst/>
          </a:prstGeom>
          <a:solidFill>
            <a:srgbClr val="00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ja-JP" altLang="en-US" sz="24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C211DC-5B3E-4CB7-BEBD-3C6E56CB2817}"/>
              </a:ext>
            </a:extLst>
          </p:cNvPr>
          <p:cNvSpPr txBox="1"/>
          <p:nvPr/>
        </p:nvSpPr>
        <p:spPr>
          <a:xfrm>
            <a:off x="2171336" y="1736168"/>
            <a:ext cx="4801315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チームマネジメント②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522E58-7769-BFED-EF44-73DC327DAA00}"/>
              </a:ext>
            </a:extLst>
          </p:cNvPr>
          <p:cNvSpPr txBox="1"/>
          <p:nvPr/>
        </p:nvSpPr>
        <p:spPr>
          <a:xfrm>
            <a:off x="354542" y="1018755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金足農業高校硬式野球部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未来創造プロジェクト主催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D45C3D-209F-CE34-9569-CED0F6FC4A51}"/>
              </a:ext>
            </a:extLst>
          </p:cNvPr>
          <p:cNvSpPr txBox="1"/>
          <p:nvPr/>
        </p:nvSpPr>
        <p:spPr>
          <a:xfrm>
            <a:off x="1666241" y="3172107"/>
            <a:ext cx="597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テーマ：主体性を育むコーチング</a:t>
            </a:r>
            <a:endParaRPr kumimoji="1" lang="en-US" altLang="ja-JP" sz="28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C1A705-9014-B035-D25C-F90151B39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575" y="4023426"/>
            <a:ext cx="4676924" cy="1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05A2DD-7518-47A0-820C-0AF8A3E366C7}"/>
              </a:ext>
            </a:extLst>
          </p:cNvPr>
          <p:cNvSpPr txBox="1"/>
          <p:nvPr/>
        </p:nvSpPr>
        <p:spPr>
          <a:xfrm>
            <a:off x="1114907" y="1001319"/>
            <a:ext cx="7483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リーダーシップとは、「影響力」である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A32B3A-F87B-4361-9615-2944AF11ACCC}"/>
              </a:ext>
            </a:extLst>
          </p:cNvPr>
          <p:cNvSpPr txBox="1"/>
          <p:nvPr/>
        </p:nvSpPr>
        <p:spPr>
          <a:xfrm>
            <a:off x="343948" y="1803472"/>
            <a:ext cx="3647152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○○長やカリスマだけが発揮する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91EC6E-EFBD-4EDB-B522-9816CD8B0C91}"/>
              </a:ext>
            </a:extLst>
          </p:cNvPr>
          <p:cNvSpPr txBox="1"/>
          <p:nvPr/>
        </p:nvSpPr>
        <p:spPr>
          <a:xfrm>
            <a:off x="343948" y="2967335"/>
            <a:ext cx="3647152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「引っ張る」・「まとめる」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8C861D-1CEE-48AF-8F46-A14404980A0D}"/>
              </a:ext>
            </a:extLst>
          </p:cNvPr>
          <p:cNvSpPr txBox="1"/>
          <p:nvPr/>
        </p:nvSpPr>
        <p:spPr>
          <a:xfrm>
            <a:off x="343948" y="4131198"/>
            <a:ext cx="3648756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人が発輝する　　　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004852A-04D0-43B6-893D-D8742E5B3F6C}"/>
              </a:ext>
            </a:extLst>
          </p:cNvPr>
          <p:cNvSpPr txBox="1"/>
          <p:nvPr/>
        </p:nvSpPr>
        <p:spPr>
          <a:xfrm>
            <a:off x="342343" y="5344770"/>
            <a:ext cx="364715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 　天性のもの　　　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98B3FE-C1E4-456D-BA69-AB905BB2171D}"/>
              </a:ext>
            </a:extLst>
          </p:cNvPr>
          <p:cNvSpPr txBox="1"/>
          <p:nvPr/>
        </p:nvSpPr>
        <p:spPr>
          <a:xfrm>
            <a:off x="5076742" y="1788092"/>
            <a:ext cx="3647152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すべての人が発揮する　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21B05514-9D7E-4342-BD08-E20522B4B9A8}"/>
              </a:ext>
            </a:extLst>
          </p:cNvPr>
          <p:cNvSpPr/>
          <p:nvPr/>
        </p:nvSpPr>
        <p:spPr>
          <a:xfrm rot="5400000">
            <a:off x="4252702" y="2099505"/>
            <a:ext cx="638596" cy="331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BB6AACB5-1B48-4913-8BAA-728F484AC368}"/>
              </a:ext>
            </a:extLst>
          </p:cNvPr>
          <p:cNvSpPr/>
          <p:nvPr/>
        </p:nvSpPr>
        <p:spPr>
          <a:xfrm rot="5400000">
            <a:off x="4243785" y="3247988"/>
            <a:ext cx="638596" cy="331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AA2A756A-DC7C-489B-A223-CCC223B1204B}"/>
              </a:ext>
            </a:extLst>
          </p:cNvPr>
          <p:cNvSpPr/>
          <p:nvPr/>
        </p:nvSpPr>
        <p:spPr>
          <a:xfrm rot="5400000">
            <a:off x="4252702" y="4396471"/>
            <a:ext cx="638596" cy="331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CE06DF94-F5E3-4944-9FE6-45D212DCC8AA}"/>
              </a:ext>
            </a:extLst>
          </p:cNvPr>
          <p:cNvSpPr/>
          <p:nvPr/>
        </p:nvSpPr>
        <p:spPr>
          <a:xfrm rot="5400000">
            <a:off x="4252702" y="5625423"/>
            <a:ext cx="638596" cy="331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CA169CE-6576-499F-9CCF-2D3BACA19158}"/>
              </a:ext>
            </a:extLst>
          </p:cNvPr>
          <p:cNvSpPr/>
          <p:nvPr/>
        </p:nvSpPr>
        <p:spPr>
          <a:xfrm>
            <a:off x="5075137" y="2967335"/>
            <a:ext cx="3647151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FC90FD0-1DD4-4EED-8B8F-2789EEF95629}"/>
              </a:ext>
            </a:extLst>
          </p:cNvPr>
          <p:cNvSpPr txBox="1"/>
          <p:nvPr/>
        </p:nvSpPr>
        <p:spPr>
          <a:xfrm>
            <a:off x="5323514" y="3127561"/>
            <a:ext cx="3398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目標達成のため他のメンバー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に影響を与えるあらゆる行動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973CCEA-A3BE-41AC-8056-D63F5F353A23}"/>
              </a:ext>
            </a:extLst>
          </p:cNvPr>
          <p:cNvSpPr/>
          <p:nvPr/>
        </p:nvSpPr>
        <p:spPr>
          <a:xfrm>
            <a:off x="5075137" y="4131198"/>
            <a:ext cx="3647151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0416BA0-90D9-4336-B90C-0F8B86B894D2}"/>
              </a:ext>
            </a:extLst>
          </p:cNvPr>
          <p:cNvSpPr txBox="1"/>
          <p:nvPr/>
        </p:nvSpPr>
        <p:spPr>
          <a:xfrm>
            <a:off x="5199325" y="4408197"/>
            <a:ext cx="3398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みんなで連動しながら発揮する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1ED6CCA-CEA8-4E2F-9AAB-225FE08B159E}"/>
              </a:ext>
            </a:extLst>
          </p:cNvPr>
          <p:cNvSpPr/>
          <p:nvPr/>
        </p:nvSpPr>
        <p:spPr>
          <a:xfrm>
            <a:off x="5075137" y="5344770"/>
            <a:ext cx="3647151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8A174E1-BD4E-4199-9324-877CE5733DBA}"/>
              </a:ext>
            </a:extLst>
          </p:cNvPr>
          <p:cNvSpPr txBox="1"/>
          <p:nvPr/>
        </p:nvSpPr>
        <p:spPr>
          <a:xfrm>
            <a:off x="6358424" y="5655325"/>
            <a:ext cx="1528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学習が可能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6FF5D3-28D7-1849-742B-7A486C2DE39D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リーダーシップの基本の「き」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419E48D-ABBC-2F11-A9E8-367C0C31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BD756BF-5EF9-3E3C-3062-B119B82AEE1B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19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6EA9780-7F88-824C-39EC-D3D69AD62766}"/>
              </a:ext>
            </a:extLst>
          </p:cNvPr>
          <p:cNvGrpSpPr/>
          <p:nvPr/>
        </p:nvGrpSpPr>
        <p:grpSpPr>
          <a:xfrm>
            <a:off x="539750" y="995680"/>
            <a:ext cx="8208963" cy="5601970"/>
            <a:chOff x="539750" y="483344"/>
            <a:chExt cx="8208963" cy="6114306"/>
          </a:xfrm>
        </p:grpSpPr>
        <p:pic>
          <p:nvPicPr>
            <p:cNvPr id="83970" name="Picture 2">
              <a:extLst>
                <a:ext uri="{FF2B5EF4-FFF2-40B4-BE49-F238E27FC236}">
                  <a16:creationId xmlns:a16="http://schemas.microsoft.com/office/drawing/2014/main" id="{9EBD7311-7ECE-4321-B281-D9C4F2866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196975"/>
              <a:ext cx="8208963" cy="540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3" name="テキスト ボックス 16">
              <a:extLst>
                <a:ext uri="{FF2B5EF4-FFF2-40B4-BE49-F238E27FC236}">
                  <a16:creationId xmlns:a16="http://schemas.microsoft.com/office/drawing/2014/main" id="{7C7188C4-F8D9-4389-A3D7-DF5B5716A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557" y="483344"/>
              <a:ext cx="7109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kumimoji="1" sz="3600" b="1">
                  <a:solidFill>
                    <a:srgbClr val="A5002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/>
                </a:rPr>
                <a:t>あなたのリーダーシップ行動は？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D0DEC5-0B6E-B9CA-9EB4-F213ABFF4DB5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リーダーシップの</a:t>
            </a: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4</a:t>
            </a: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つのタイプ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F90371B-AE13-0D40-9690-FE1D68EC8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F061891-7393-FE89-487D-FEB887775121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7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4">
            <a:extLst>
              <a:ext uri="{FF2B5EF4-FFF2-40B4-BE49-F238E27FC236}">
                <a16:creationId xmlns:a16="http://schemas.microsoft.com/office/drawing/2014/main" id="{01909FCF-C1AC-2037-8230-7387643D8DBC}"/>
              </a:ext>
            </a:extLst>
          </p:cNvPr>
          <p:cNvGrpSpPr>
            <a:grpSpLocks/>
          </p:cNvGrpSpPr>
          <p:nvPr/>
        </p:nvGrpSpPr>
        <p:grpSpPr bwMode="auto">
          <a:xfrm>
            <a:off x="169228" y="1869758"/>
            <a:ext cx="8586787" cy="4687887"/>
            <a:chOff x="179388" y="1836738"/>
            <a:chExt cx="8586787" cy="4687887"/>
          </a:xfrm>
        </p:grpSpPr>
        <p:graphicFrame>
          <p:nvGraphicFramePr>
            <p:cNvPr id="3" name="Group 388">
              <a:extLst>
                <a:ext uri="{FF2B5EF4-FFF2-40B4-BE49-F238E27FC236}">
                  <a16:creationId xmlns:a16="http://schemas.microsoft.com/office/drawing/2014/main" id="{0A8977F6-B838-68B2-F844-719DF7AB334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79388" y="2130425"/>
            <a:ext cx="3937001" cy="4178299"/>
          </p:xfrm>
          <a:graphic>
            <a:graphicData uri="http://schemas.openxmlformats.org/drawingml/2006/table">
              <a:tbl>
                <a:tblPr/>
                <a:tblGrid>
                  <a:gridCol w="65675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5558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5440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65792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656753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655581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670623">
                  <a:tc rowSpan="5"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r>
                          <a:rPr kumimoji="1" lang="ja-JP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99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関係指向（Ｍ）</a:t>
                        </a:r>
                        <a:r>
                          <a:rPr kumimoji="1" lang="ja-JP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④～⑥の数</a:t>
                        </a:r>
                        <a:endPara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4411" marR="84411" marT="45726" marB="45726" vert="eaVert" horzOverflow="overflow">
                      <a:lnL cap="flat">
                        <a:noFill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r>
                          <a:rPr kumimoji="1" lang="en-US" altLang="ja-JP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3</a:t>
                        </a:r>
                        <a:r>
                          <a:rPr kumimoji="1" lang="ja-JP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個</a:t>
                        </a:r>
                      </a:p>
                    </a:txBody>
                    <a:tcPr marL="83083" marR="83083" marT="46806" marB="46806" anchor="ctr" horzOverflow="overflow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33CC3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73183">
                  <a:tc vMerge="1">
                    <a:txBody>
                      <a:bodyPr/>
                      <a:lstStyle/>
                      <a:p>
                        <a:endParaRPr kumimoji="1" lang="ja-JP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r>
                          <a:rPr kumimoji="1" lang="en-US" altLang="ja-JP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2</a:t>
                        </a:r>
                        <a:r>
                          <a:rPr kumimoji="1" lang="ja-JP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個</a:t>
                        </a:r>
                      </a:p>
                    </a:txBody>
                    <a:tcPr marL="83083" marR="83083" marT="46806" marB="46806" anchor="ctr" horzOverflow="overflow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66FF6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671902">
                  <a:tc vMerge="1">
                    <a:txBody>
                      <a:bodyPr/>
                      <a:lstStyle/>
                      <a:p>
                        <a:endParaRPr kumimoji="1" lang="ja-JP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r>
                          <a:rPr kumimoji="1" lang="en-US" altLang="ja-JP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1</a:t>
                        </a:r>
                        <a:r>
                          <a:rPr kumimoji="1" lang="ja-JP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個</a:t>
                        </a:r>
                      </a:p>
                    </a:txBody>
                    <a:tcPr marL="83083" marR="83083" marT="46806" marB="46806" anchor="ctr" horzOverflow="overflow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99FF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670623">
                  <a:tc vMerge="1">
                    <a:txBody>
                      <a:bodyPr/>
                      <a:lstStyle/>
                      <a:p>
                        <a:endParaRPr kumimoji="1" lang="ja-JP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r>
                          <a:rPr kumimoji="1" lang="en-US" altLang="ja-JP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0</a:t>
                        </a:r>
                        <a:r>
                          <a:rPr kumimoji="1" lang="ja-JP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個</a:t>
                        </a:r>
                      </a:p>
                    </a:txBody>
                    <a:tcPr marL="83083" marR="83083" marT="46806" marB="46806" anchor="ctr" horzOverflow="overflow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700443">
                  <a:tc vMerge="1">
                    <a:txBody>
                      <a:bodyPr/>
                      <a:lstStyle/>
                      <a:p>
                        <a:endParaRPr kumimoji="1" lang="ja-JP" alt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r>
                          <a:rPr kumimoji="1" lang="en-US" altLang="ja-JP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0</a:t>
                        </a:r>
                        <a:r>
                          <a:rPr kumimoji="1" lang="ja-JP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個</a:t>
                        </a: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CC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r>
                          <a:rPr kumimoji="1" lang="en-US" altLang="ja-JP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1</a:t>
                        </a:r>
                        <a:r>
                          <a:rPr kumimoji="1" lang="ja-JP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個</a:t>
                        </a: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99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r>
                          <a:rPr kumimoji="1" lang="en-US" altLang="ja-JP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2</a:t>
                        </a:r>
                        <a:r>
                          <a:rPr kumimoji="1" lang="ja-JP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個</a:t>
                        </a: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66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r>
                          <a:rPr kumimoji="1" lang="en-US" altLang="ja-JP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3</a:t>
                        </a:r>
                        <a:r>
                          <a:rPr kumimoji="1" lang="ja-JP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個</a:t>
                        </a:r>
                      </a:p>
                    </a:txBody>
                    <a:tcPr marL="83083" marR="83083" marT="46806" marB="46806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F00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791525">
                  <a:tc>
                    <a:txBody>
                      <a:bodyPr/>
                      <a:lstStyle/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endParaRPr kumimoji="1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endParaRPr>
                      </a:p>
                    </a:txBody>
                    <a:tcPr marL="83083" marR="83083" marT="46806" marB="46806" anchor="ctr" horzOverflow="overflow">
                      <a:lnL cap="flat"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 gridSpan="5"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80000"/>
                          <a:buFontTx/>
                          <a:buNone/>
                          <a:tabLst/>
                        </a:pPr>
                        <a:r>
                          <a:rPr kumimoji="1" lang="ja-JP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課題指向（</a:t>
                        </a:r>
                        <a:r>
                          <a:rPr kumimoji="1" lang="en-US" altLang="ja-JP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P</a:t>
                        </a:r>
                        <a:r>
                          <a:rPr kumimoji="1" lang="ja-JP" alt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66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）</a:t>
                        </a:r>
                        <a:r>
                          <a:rPr kumimoji="1" lang="ja-JP" altLang="en-US" sz="2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HG丸ｺﾞｼｯｸM-PRO" pitchFamily="50" charset="-128"/>
                            <a:ea typeface="HG丸ｺﾞｼｯｸM-PRO" pitchFamily="50" charset="-128"/>
                          </a:rPr>
                          <a:t>①～③の数</a:t>
                        </a:r>
                      </a:p>
                    </a:txBody>
                    <a:tcPr marL="83083" marR="83083" marT="46806" marB="46806" anchor="ctr" horzOverflow="overflow">
                      <a:lnL>
                        <a:noFill/>
                      </a:lnL>
                      <a:lnR cap="flat">
                        <a:noFill/>
                      </a:lnR>
                      <a:lnT w="285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kumimoji="1" lang="ja-JP" alt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kumimoji="1" lang="ja-JP" alt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kumimoji="1" lang="ja-JP" alt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kumimoji="1" lang="ja-JP" alt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5" name="Rectangle 57">
              <a:extLst>
                <a:ext uri="{FF2B5EF4-FFF2-40B4-BE49-F238E27FC236}">
                  <a16:creationId xmlns:a16="http://schemas.microsoft.com/office/drawing/2014/main" id="{6EC7DD0A-8B94-CA61-1630-E88663312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2136775"/>
              <a:ext cx="1284287" cy="1320800"/>
            </a:xfrm>
            <a:prstGeom prst="rect">
              <a:avLst/>
            </a:prstGeom>
            <a:solidFill>
              <a:srgbClr val="99CCFF">
                <a:alpha val="59999"/>
              </a:srgbClr>
            </a:solidFill>
            <a:ln w="381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500" b="0" i="0" u="none" strike="noStrike" kern="1200" cap="none" spc="0" normalizeH="0" baseline="0" noProof="0">
                  <a:ln>
                    <a:noFill/>
                  </a:ln>
                  <a:solidFill>
                    <a:srgbClr val="0067E5"/>
                  </a:solidFill>
                  <a:effectLst/>
                  <a:uLnTx/>
                  <a:uFillTx/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PM</a:t>
              </a:r>
              <a:r>
                <a:rPr kumimoji="0" lang="ja-JP" altLang="en-US" sz="3500" b="0" i="0" u="none" strike="noStrike" kern="1200" cap="none" spc="0" normalizeH="0" baseline="0" noProof="0">
                  <a:ln>
                    <a:noFill/>
                  </a:ln>
                  <a:solidFill>
                    <a:srgbClr val="0067E5"/>
                  </a:solidFill>
                  <a:effectLst/>
                  <a:uLnTx/>
                  <a:uFillTx/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型</a:t>
              </a:r>
            </a:p>
          </p:txBody>
        </p:sp>
        <p:graphicFrame>
          <p:nvGraphicFramePr>
            <p:cNvPr id="6" name="Object 6">
              <a:extLst>
                <a:ext uri="{FF2B5EF4-FFF2-40B4-BE49-F238E27FC236}">
                  <a16:creationId xmlns:a16="http://schemas.microsoft.com/office/drawing/2014/main" id="{B2EA1AD2-14B9-27B7-776A-A0409CD669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3388" y="1836738"/>
            <a:ext cx="4522787" cy="433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グラフ" r:id="rId3" imgW="8277142" imgH="5200650" progId="MSGraph.Chart.8">
                    <p:embed followColorScheme="full"/>
                  </p:oleObj>
                </mc:Choice>
                <mc:Fallback>
                  <p:oleObj name="グラフ" r:id="rId3" imgW="8277142" imgH="5200650" progId="MSGraph.Chart.8">
                    <p:embed followColorScheme="full"/>
                    <p:pic>
                      <p:nvPicPr>
                        <p:cNvPr id="6" name="Object 6">
                          <a:extLst>
                            <a:ext uri="{FF2B5EF4-FFF2-40B4-BE49-F238E27FC236}">
                              <a16:creationId xmlns:a16="http://schemas.microsoft.com/office/drawing/2014/main" id="{B2EA1AD2-14B9-27B7-776A-A0409CD669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3388" y="1836738"/>
                          <a:ext cx="4522787" cy="433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949DE0A-E3E9-68EF-5935-AE9255686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175" y="5654675"/>
              <a:ext cx="13430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ｺﾐｭﾆｹｰｼｮﾝ</a:t>
              </a:r>
            </a:p>
          </p:txBody>
        </p:sp>
        <p:sp>
          <p:nvSpPr>
            <p:cNvPr id="8" name="Rectangle 56">
              <a:extLst>
                <a:ext uri="{FF2B5EF4-FFF2-40B4-BE49-F238E27FC236}">
                  <a16:creationId xmlns:a16="http://schemas.microsoft.com/office/drawing/2014/main" id="{98617730-ABC7-5E45-389F-2A6A16565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3500438"/>
              <a:ext cx="1284287" cy="1309687"/>
            </a:xfrm>
            <a:prstGeom prst="rect">
              <a:avLst/>
            </a:prstGeom>
            <a:solidFill>
              <a:srgbClr val="00B050">
                <a:alpha val="59999"/>
              </a:srgbClr>
            </a:solidFill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5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P</a:t>
              </a:r>
              <a:r>
                <a:rPr kumimoji="0" lang="ja-JP" altLang="en-US" sz="35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型</a:t>
              </a:r>
            </a:p>
          </p:txBody>
        </p:sp>
        <p:sp>
          <p:nvSpPr>
            <p:cNvPr id="9" name="Rectangle 57">
              <a:extLst>
                <a:ext uri="{FF2B5EF4-FFF2-40B4-BE49-F238E27FC236}">
                  <a16:creationId xmlns:a16="http://schemas.microsoft.com/office/drawing/2014/main" id="{981D7592-F7F0-DE2A-E4ED-767FD375B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425" y="2143125"/>
              <a:ext cx="1306513" cy="1314450"/>
            </a:xfrm>
            <a:prstGeom prst="rect">
              <a:avLst/>
            </a:prstGeom>
            <a:solidFill>
              <a:srgbClr val="C00000">
                <a:alpha val="59999"/>
              </a:srgbClr>
            </a:solidFill>
            <a:ln w="381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500" b="0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M</a:t>
              </a:r>
              <a:r>
                <a:rPr kumimoji="0" lang="ja-JP" altLang="en-US" sz="3500" b="0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型</a:t>
              </a:r>
            </a:p>
          </p:txBody>
        </p:sp>
        <p:sp>
          <p:nvSpPr>
            <p:cNvPr id="10" name="Rectangle 56">
              <a:extLst>
                <a:ext uri="{FF2B5EF4-FFF2-40B4-BE49-F238E27FC236}">
                  <a16:creationId xmlns:a16="http://schemas.microsoft.com/office/drawing/2014/main" id="{FF7C16E1-CA3F-4613-1A49-7A0207786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075" y="3487738"/>
              <a:ext cx="1314450" cy="1322387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 w="38100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5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pm</a:t>
              </a:r>
              <a:r>
                <a:rPr kumimoji="0" lang="ja-JP" altLang="en-US" sz="35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HG丸ｺﾞｼｯｸM-PRO" panose="020F0600000000000000" pitchFamily="50" charset="-128"/>
                  <a:cs typeface="Arial" panose="020B0604020202020204" pitchFamily="34" charset="0"/>
                </a:rPr>
                <a:t>型</a:t>
              </a: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0C6AB10C-5A5F-9D79-497B-09D5C836C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6308725"/>
              <a:ext cx="59309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64" tIns="47879" rIns="95764" bIns="47879" anchor="ctr"/>
            <a:lstStyle>
              <a:lvl1pPr defTabSz="960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60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60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60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60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60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60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60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60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604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見出し"/>
                  <a:ea typeface="ＭＳ Ｐゴシック" panose="020B0600070205080204" pitchFamily="50" charset="-128"/>
                  <a:cs typeface="Arial" panose="020B0604020202020204" pitchFamily="34" charset="0"/>
                </a:rPr>
                <a:t>山浦・集団力学研究所 </a:t>
              </a:r>
              <a:r>
                <a:rPr kumimoji="0" lang="en-US" altLang="ja-JP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見出し"/>
                  <a:ea typeface="ＭＳ Ｐゴシック" panose="020B0600070205080204" pitchFamily="50" charset="-128"/>
                  <a:cs typeface="Arial" panose="020B0604020202020204" pitchFamily="34" charset="0"/>
                </a:rPr>
                <a:t>(</a:t>
              </a:r>
              <a:r>
                <a:rPr kumimoji="0" lang="en-US" altLang="ja-JP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2001</a:t>
              </a:r>
              <a:r>
                <a:rPr kumimoji="0" lang="en-US" altLang="ja-JP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見出し"/>
                  <a:ea typeface="ＭＳ Ｐゴシック" panose="020B0600070205080204" pitchFamily="50" charset="-128"/>
                  <a:cs typeface="Arial" panose="020B0604020202020204" pitchFamily="34" charset="0"/>
                </a:rPr>
                <a:t>)</a:t>
              </a:r>
              <a:endParaRPr kumimoji="0" lang="ja-JP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見出し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2" name="テキスト ボックス 16">
            <a:extLst>
              <a:ext uri="{FF2B5EF4-FFF2-40B4-BE49-F238E27FC236}">
                <a16:creationId xmlns:a16="http://schemas.microsoft.com/office/drawing/2014/main" id="{D9DB7167-C490-299F-38E2-4EEF01E0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97" y="1011664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600" b="1">
                <a:solidFill>
                  <a:srgbClr val="A5002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あなたのリーダーシップ行動は？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8D8218-DBE1-F2A9-3D5F-E7DC2FCDA7C6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リーダーシップの</a:t>
            </a:r>
            <a:r>
              <a:rPr lang="en-US" altLang="ja-JP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4</a:t>
            </a: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つのタイプ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C95311A-3151-AC8D-6894-155B5DC08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E12469A-0DBE-3694-826B-AFB9B11F2D02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80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9B21727-638A-4708-AF34-95A1EC8C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60" y="1798320"/>
            <a:ext cx="7820168" cy="4792564"/>
          </a:xfrm>
          <a:prstGeom prst="rect">
            <a:avLst/>
          </a:prstGeom>
        </p:spPr>
      </p:pic>
      <p:sp>
        <p:nvSpPr>
          <p:cNvPr id="6" name="テキスト ボックス 17">
            <a:extLst>
              <a:ext uri="{FF2B5EF4-FFF2-40B4-BE49-F238E27FC236}">
                <a16:creationId xmlns:a16="http://schemas.microsoft.com/office/drawing/2014/main" id="{0E639DE2-0D3B-4A82-A8A8-0CB48354E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317" y="988478"/>
            <a:ext cx="61093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4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7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6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信頼関係の構築と対話の重要性</a:t>
            </a:r>
            <a:endParaRPr kumimoji="1" lang="en-US" altLang="ja-JP" sz="33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25E331-76D3-53AC-28FF-A3F68CC677EF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信頼関係をいかにつくるか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D10046-6606-D0C6-1E44-D13A01A09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B31BA5F-B8B9-2969-13AB-31974B07FE1E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4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D87DC61-AB1D-444E-AED3-D2AD31F4BA0E}"/>
              </a:ext>
            </a:extLst>
          </p:cNvPr>
          <p:cNvGrpSpPr/>
          <p:nvPr/>
        </p:nvGrpSpPr>
        <p:grpSpPr>
          <a:xfrm>
            <a:off x="288132" y="1354930"/>
            <a:ext cx="8352949" cy="5138404"/>
            <a:chOff x="384175" y="1806575"/>
            <a:chExt cx="8266113" cy="4544413"/>
          </a:xfrm>
        </p:grpSpPr>
        <p:sp>
          <p:nvSpPr>
            <p:cNvPr id="15" name="テキスト ボックス 10">
              <a:extLst>
                <a:ext uri="{FF2B5EF4-FFF2-40B4-BE49-F238E27FC236}">
                  <a16:creationId xmlns:a16="http://schemas.microsoft.com/office/drawing/2014/main" id="{867553CA-922B-4BB3-BD7F-97F6E5BD4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757" y="1806575"/>
              <a:ext cx="5116893" cy="253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2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やってみせ</a:t>
              </a: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2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言って聞かせ</a:t>
              </a: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2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させてみせ</a:t>
              </a: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2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褒めてやらず</a:t>
              </a:r>
              <a:r>
                <a:rPr lang="ja-JP" altLang="en-US" sz="2700" dirty="0" err="1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ば</a:t>
              </a: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2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人は</a:t>
              </a:r>
              <a:r>
                <a:rPr lang="ja-JP" altLang="en-US" sz="2700" dirty="0" err="1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動かじ</a:t>
              </a: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endParaRPr lang="en-US" altLang="ja-JP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27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</a:t>
              </a:r>
              <a:r>
                <a:rPr lang="ja-JP" altLang="en-US" sz="18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山本五十六語録より</a:t>
              </a:r>
              <a:endParaRPr lang="ja-JP" altLang="en-US" sz="2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" name="テキスト ボックス 11">
              <a:extLst>
                <a:ext uri="{FF2B5EF4-FFF2-40B4-BE49-F238E27FC236}">
                  <a16:creationId xmlns:a16="http://schemas.microsoft.com/office/drawing/2014/main" id="{0D7427A2-44ED-4643-AC94-9A8C5F2F9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4363" y="2403475"/>
              <a:ext cx="1515270" cy="1714848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モデルを示す：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好ましいモデル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が示されること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によって、部下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が先の見通しを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立てることがで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き、自己効力感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につながる</a:t>
              </a:r>
            </a:p>
          </p:txBody>
        </p:sp>
        <p:sp>
          <p:nvSpPr>
            <p:cNvPr id="17" name="テキスト ボックス 12">
              <a:extLst>
                <a:ext uri="{FF2B5EF4-FFF2-40B4-BE49-F238E27FC236}">
                  <a16:creationId xmlns:a16="http://schemas.microsoft.com/office/drawing/2014/main" id="{DF3C2FE0-BE4C-4DA1-BA4D-73A427F77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5650" y="4840288"/>
              <a:ext cx="2814638" cy="1306551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仕事の意義を伝える：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なぜこの仕事をさせるのか、なぜこの仕事が大事なのかを明確に伝えることで、部下が仕事のやりがい、誇りを持てるようになる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テキスト ボックス 13">
              <a:extLst>
                <a:ext uri="{FF2B5EF4-FFF2-40B4-BE49-F238E27FC236}">
                  <a16:creationId xmlns:a16="http://schemas.microsoft.com/office/drawing/2014/main" id="{304B112C-0A1F-4A89-86ED-073A4CC43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913" y="4840288"/>
              <a:ext cx="2592387" cy="1510700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成功体験を得る</a:t>
              </a:r>
              <a:endParaRPr lang="en-US" altLang="ja-JP" sz="1500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きっかけを与える：</a:t>
              </a:r>
              <a:endParaRPr lang="en-US" altLang="ja-JP" sz="1500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自己効力感を高める最大の</a:t>
              </a:r>
              <a:endParaRPr lang="en-US" altLang="ja-JP" sz="1500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 dirty="0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原動力は、自分自身でできたという成功体験。上司の役目は、部下に成功体験を積ませることにある</a:t>
              </a:r>
              <a:endParaRPr lang="en-US" altLang="ja-JP" sz="1500" b="1" dirty="0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テキスト ボックス 14">
              <a:extLst>
                <a:ext uri="{FF2B5EF4-FFF2-40B4-BE49-F238E27FC236}">
                  <a16:creationId xmlns:a16="http://schemas.microsoft.com/office/drawing/2014/main" id="{07CCB7FA-656E-4F15-BC35-60AC77519E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75" y="4840288"/>
              <a:ext cx="2592388" cy="1306551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肯定的なフィードバック：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  <a:defRPr/>
              </a:pPr>
              <a:r>
                <a:rPr lang="ja-JP" altLang="en-US" sz="1500" b="1">
                  <a:solidFill>
                    <a:srgbClr val="00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弱みや欠点についての否定的なフィードバックも必要だが、肯定的なフィードバックがあって初めて、部下の自発性が発揮される</a:t>
              </a:r>
              <a:endParaRPr lang="en-US" altLang="ja-JP" sz="1500" b="1">
                <a:solidFill>
                  <a:srgbClr val="00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0" name="図形 16">
              <a:extLst>
                <a:ext uri="{FF2B5EF4-FFF2-40B4-BE49-F238E27FC236}">
                  <a16:creationId xmlns:a16="http://schemas.microsoft.com/office/drawing/2014/main" id="{52FB5936-B8C2-4B58-9978-CFDBBEF91E55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>
              <a:off x="6765925" y="2136775"/>
              <a:ext cx="956072" cy="266700"/>
            </a:xfrm>
            <a:prstGeom prst="bentConnector2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線コネクタ 23">
              <a:extLst>
                <a:ext uri="{FF2B5EF4-FFF2-40B4-BE49-F238E27FC236}">
                  <a16:creationId xmlns:a16="http://schemas.microsoft.com/office/drawing/2014/main" id="{A55936A7-99BF-44E8-BD59-A501AF97EB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35650" y="3643313"/>
              <a:ext cx="730250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直線コネクタ 25">
              <a:extLst>
                <a:ext uri="{FF2B5EF4-FFF2-40B4-BE49-F238E27FC236}">
                  <a16:creationId xmlns:a16="http://schemas.microsoft.com/office/drawing/2014/main" id="{C8FBD444-3FE8-4A0E-93D3-2E2947E7BC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65900" y="3643313"/>
              <a:ext cx="0" cy="1196975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直線コネクタ 27">
              <a:extLst>
                <a:ext uri="{FF2B5EF4-FFF2-40B4-BE49-F238E27FC236}">
                  <a16:creationId xmlns:a16="http://schemas.microsoft.com/office/drawing/2014/main" id="{D07B4B21-B7F3-4397-A19B-4B7B1F84C9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37113" y="3578225"/>
              <a:ext cx="0" cy="1262063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直線コネクタ 29">
              <a:extLst>
                <a:ext uri="{FF2B5EF4-FFF2-40B4-BE49-F238E27FC236}">
                  <a16:creationId xmlns:a16="http://schemas.microsoft.com/office/drawing/2014/main" id="{25480304-50CA-4B56-B222-7D2F9FBAA9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44775" y="3910013"/>
              <a:ext cx="1195388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直線コネクタ 31">
              <a:extLst>
                <a:ext uri="{FF2B5EF4-FFF2-40B4-BE49-F238E27FC236}">
                  <a16:creationId xmlns:a16="http://schemas.microsoft.com/office/drawing/2014/main" id="{91C307B6-C674-4751-8342-2061847ABA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4775" y="3910013"/>
              <a:ext cx="0" cy="930275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スライド番号プレースホルダー 4">
            <a:extLst>
              <a:ext uri="{FF2B5EF4-FFF2-40B4-BE49-F238E27FC236}">
                <a16:creationId xmlns:a16="http://schemas.microsoft.com/office/drawing/2014/main" id="{45F686B6-D5AC-49D2-A2D6-19109DEF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597651"/>
            <a:ext cx="1905000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31" indent="-285743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2972" indent="-228594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160" indent="-228594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348" indent="-228594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8915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buNone/>
            </a:pPr>
            <a:fld id="{8085E13F-14AC-46F1-8D20-B738BB69FF0D}" type="slidenum">
              <a:rPr lang="en-US" altLang="ja-JP" sz="1400">
                <a:solidFill>
                  <a:srgbClr val="000000"/>
                </a:solidFill>
                <a:latin typeface="メイリオ" panose="020B0604030504040204" pitchFamily="50" charset="-128"/>
              </a:rPr>
              <a:pPr defTabSz="914378" fontAlgn="base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en-US" altLang="ja-JP" sz="1400">
              <a:solidFill>
                <a:srgbClr val="00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34AC0-9B59-D50C-90FD-066F6CA13630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先人から学ぶリーダーシップ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B6C980-2CBC-6DDF-52D0-6772059A5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1BB45A4-3041-D889-C571-5B8BE15800C3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20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34AC0-9B59-D50C-90FD-066F6CA13630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先人から学ぶリーダーシップ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B6C980-2CBC-6DDF-52D0-6772059A5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1BB45A4-3041-D889-C571-5B8BE15800C3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E24C1EBC-8785-816C-DBF5-89484713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1168400"/>
            <a:ext cx="8067040" cy="51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A19EFA-0E5E-4A80-9A01-53109DA494C9}"/>
              </a:ext>
            </a:extLst>
          </p:cNvPr>
          <p:cNvSpPr txBox="1"/>
          <p:nvPr/>
        </p:nvSpPr>
        <p:spPr>
          <a:xfrm>
            <a:off x="1877590" y="1290619"/>
            <a:ext cx="52629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学びのシェア</a:t>
            </a:r>
            <a:endParaRPr lang="en-US" altLang="ja-JP" sz="6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 descr="クリップアー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6A63533D-DFC9-4640-AFD7-C32F1AD4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2852737"/>
            <a:ext cx="7094913" cy="3038909"/>
          </a:xfrm>
          <a:prstGeom prst="rect">
            <a:avLst/>
          </a:prstGeom>
        </p:spPr>
      </p:pic>
      <p:sp>
        <p:nvSpPr>
          <p:cNvPr id="3" name="スライド番号プレースホルダー 4">
            <a:extLst>
              <a:ext uri="{FF2B5EF4-FFF2-40B4-BE49-F238E27FC236}">
                <a16:creationId xmlns:a16="http://schemas.microsoft.com/office/drawing/2014/main" id="{4E310431-282C-BB63-6308-D9C32EED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5747" y="6644010"/>
            <a:ext cx="142875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BA575-A5B6-4FCF-A170-E88BB37C372F}" type="slidenum">
              <a:rPr kumimoji="1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1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2DDE9D-9B3C-B765-49A8-177F63A13890}"/>
              </a:ext>
            </a:extLst>
          </p:cNvPr>
          <p:cNvSpPr txBox="1"/>
          <p:nvPr/>
        </p:nvSpPr>
        <p:spPr>
          <a:xfrm>
            <a:off x="1424940" y="2489200"/>
            <a:ext cx="6109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コーチング哲学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BA983DB-A90B-4CD7-8DBA-CE74DDE14832}"/>
              </a:ext>
            </a:extLst>
          </p:cNvPr>
          <p:cNvSpPr/>
          <p:nvPr/>
        </p:nvSpPr>
        <p:spPr>
          <a:xfrm>
            <a:off x="85725" y="66675"/>
            <a:ext cx="8972550" cy="6705600"/>
          </a:xfrm>
          <a:prstGeom prst="rect">
            <a:avLst/>
          </a:prstGeom>
          <a:noFill/>
          <a:ln w="2540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CCF1C6DC-B275-6706-1E10-6BEE5249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5747" y="6644010"/>
            <a:ext cx="142875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BA575-A5B6-4FCF-A170-E88BB37C372F}" type="slidenum">
              <a:rPr kumimoji="1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12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6D506CD-F153-4C60-8DF2-194D003E5731}"/>
              </a:ext>
            </a:extLst>
          </p:cNvPr>
          <p:cNvGrpSpPr/>
          <p:nvPr/>
        </p:nvGrpSpPr>
        <p:grpSpPr>
          <a:xfrm>
            <a:off x="266700" y="1167220"/>
            <a:ext cx="8610600" cy="2550860"/>
            <a:chOff x="266700" y="2424520"/>
            <a:chExt cx="8610600" cy="3341123"/>
          </a:xfrm>
        </p:grpSpPr>
        <p:sp>
          <p:nvSpPr>
            <p:cNvPr id="4" name="正方形/長方形 1">
              <a:extLst>
                <a:ext uri="{FF2B5EF4-FFF2-40B4-BE49-F238E27FC236}">
                  <a16:creationId xmlns:a16="http://schemas.microsoft.com/office/drawing/2014/main" id="{6D1E20F0-6E6B-43C1-8459-56FC0CDFE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197" y="2772291"/>
              <a:ext cx="7640864" cy="1572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9pPr>
            </a:lstStyle>
            <a:p>
              <a:pPr defTabSz="342900">
                <a:spcBef>
                  <a:spcPct val="0"/>
                </a:spcBef>
                <a:buNone/>
              </a:pPr>
              <a:r>
                <a:rPr lang="ja-JP" altLang="en-US" sz="3600" b="1" dirty="0">
                  <a:solidFill>
                    <a:srgbClr val="A50021"/>
                  </a:solidFill>
                  <a:latin typeface="メイリオ" panose="020B0604030504040204" pitchFamily="50" charset="-128"/>
                </a:rPr>
                <a:t>リミッティング・ ビリーフとは？</a:t>
              </a:r>
              <a:endParaRPr lang="en-US" altLang="ja-JP" sz="3600" b="1" dirty="0">
                <a:solidFill>
                  <a:srgbClr val="A50021"/>
                </a:solidFill>
                <a:latin typeface="メイリオ" panose="020B0604030504040204" pitchFamily="50" charset="-128"/>
              </a:endParaRPr>
            </a:p>
            <a:p>
              <a:pPr defTabSz="342900">
                <a:spcBef>
                  <a:spcPct val="0"/>
                </a:spcBef>
                <a:buNone/>
              </a:pPr>
              <a:endParaRPr lang="en-US" altLang="ja-JP" sz="3600" b="1" dirty="0">
                <a:solidFill>
                  <a:srgbClr val="A50021"/>
                </a:solidFill>
                <a:latin typeface="メイリオ" panose="020B0604030504040204" pitchFamily="50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3DACE64-BADC-4FD8-B533-85925FBD9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" y="3951573"/>
              <a:ext cx="8610600" cy="181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メイリオ" panose="020B0604030504040204" pitchFamily="50" charset="-128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r>
                <a:rPr lang="ja-JP" altLang="en-US" sz="2800" b="1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私たちの物の見方や考え方、感じ方を</a:t>
              </a:r>
              <a:endParaRPr lang="en-US" altLang="ja-JP" sz="2800" b="1" dirty="0">
                <a:solidFill>
                  <a:prstClr val="black"/>
                </a:solidFill>
                <a:latin typeface="メイリオ" panose="020B0604030504040204" pitchFamily="50" charset="-128"/>
              </a:endParaRPr>
            </a:p>
            <a:p>
              <a:pPr algn="ctr" defTabSz="342900">
                <a:spcBef>
                  <a:spcPct val="0"/>
                </a:spcBef>
                <a:buNone/>
              </a:pPr>
              <a:endParaRPr lang="en-US" altLang="ja-JP" sz="2800" b="1" dirty="0">
                <a:solidFill>
                  <a:prstClr val="black"/>
                </a:solidFill>
                <a:latin typeface="メイリオ" panose="020B0604030504040204" pitchFamily="50" charset="-128"/>
              </a:endParaRPr>
            </a:p>
            <a:p>
              <a:pPr algn="ctr" defTabSz="342900">
                <a:spcBef>
                  <a:spcPct val="0"/>
                </a:spcBef>
                <a:buNone/>
              </a:pPr>
              <a:r>
                <a:rPr lang="ja-JP" altLang="en-US" sz="2800" b="1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制限する「思い込み」や「固定観念」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178650B-C84C-410F-BDB9-561C61559BB7}"/>
                </a:ext>
              </a:extLst>
            </p:cNvPr>
            <p:cNvSpPr/>
            <p:nvPr/>
          </p:nvSpPr>
          <p:spPr>
            <a:xfrm>
              <a:off x="430989" y="2424520"/>
              <a:ext cx="8254921" cy="32619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7" name="正方形/長方形 1">
            <a:extLst>
              <a:ext uri="{FF2B5EF4-FFF2-40B4-BE49-F238E27FC236}">
                <a16:creationId xmlns:a16="http://schemas.microsoft.com/office/drawing/2014/main" id="{7C7C2BEF-EEFC-4DA6-9D08-DEFA3F8A9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07" y="5141379"/>
            <a:ext cx="76689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defTabSz="342900">
              <a:spcBef>
                <a:spcPct val="0"/>
              </a:spcBef>
              <a:buNone/>
            </a:pPr>
            <a:r>
              <a:rPr lang="ja-JP" altLang="en-US" b="1" dirty="0">
                <a:solidFill>
                  <a:srgbClr val="0066CC"/>
                </a:solidFill>
                <a:latin typeface="メイリオ" panose="020B0604030504040204" pitchFamily="50" charset="-128"/>
              </a:rPr>
              <a:t>人は、自分が育てられたやり方で人を</a:t>
            </a:r>
            <a:endParaRPr lang="en-US" altLang="ja-JP" b="1" dirty="0">
              <a:solidFill>
                <a:srgbClr val="0066CC"/>
              </a:solidFill>
              <a:latin typeface="メイリオ" panose="020B0604030504040204" pitchFamily="50" charset="-128"/>
            </a:endParaRPr>
          </a:p>
          <a:p>
            <a:pPr algn="ctr" defTabSz="342900">
              <a:spcBef>
                <a:spcPct val="0"/>
              </a:spcBef>
              <a:buNone/>
            </a:pPr>
            <a:r>
              <a:rPr lang="ja-JP" altLang="en-US" b="1" dirty="0">
                <a:solidFill>
                  <a:srgbClr val="0066CC"/>
                </a:solidFill>
                <a:latin typeface="メイリオ" panose="020B0604030504040204" pitchFamily="50" charset="-128"/>
              </a:rPr>
              <a:t>育てようとする</a:t>
            </a:r>
            <a:endParaRPr lang="en-US" altLang="ja-JP" b="1" dirty="0">
              <a:solidFill>
                <a:srgbClr val="0066CC"/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D9A6CAA7-9410-4795-B809-DC0D4B93CD1A}"/>
              </a:ext>
            </a:extLst>
          </p:cNvPr>
          <p:cNvSpPr/>
          <p:nvPr/>
        </p:nvSpPr>
        <p:spPr>
          <a:xfrm flipV="1">
            <a:off x="1514475" y="4043135"/>
            <a:ext cx="6343650" cy="461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kumimoji="1" lang="ja-JP" altLang="en-US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A717D5-1376-CE71-4809-F6D2A875DFDA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リミッティング・ビリーフ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BFC096-D5C8-77DC-0BEB-3A90E51D2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9DA0F0F-5CA2-7D10-B473-3D6AA807F8B5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3462A5B-499B-43F4-A1EB-0C21CA77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724" y="1"/>
            <a:ext cx="4513277" cy="3809999"/>
          </a:xfrm>
          <a:prstGeom prst="rect">
            <a:avLst/>
          </a:prstGeom>
        </p:spPr>
      </p:pic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56EB7832-4DD9-4AB9-8027-B30CE93A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99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ソース画像を表示">
            <a:extLst>
              <a:ext uri="{FF2B5EF4-FFF2-40B4-BE49-F238E27FC236}">
                <a16:creationId xmlns:a16="http://schemas.microsoft.com/office/drawing/2014/main" id="{55A7F826-ED45-4FED-BD2B-6999D3A9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625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>
            <a:extLst>
              <a:ext uri="{FF2B5EF4-FFF2-40B4-BE49-F238E27FC236}">
                <a16:creationId xmlns:a16="http://schemas.microsoft.com/office/drawing/2014/main" id="{98D0281F-7D9E-4F32-816C-43E2738D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17" y="1"/>
            <a:ext cx="1499183" cy="223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5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2DDE9D-9B3C-B765-49A8-177F63A13890}"/>
              </a:ext>
            </a:extLst>
          </p:cNvPr>
          <p:cNvSpPr txBox="1"/>
          <p:nvPr/>
        </p:nvSpPr>
        <p:spPr>
          <a:xfrm>
            <a:off x="2055926" y="2722880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昨日の振り返り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BA983DB-A90B-4CD7-8DBA-CE74DDE14832}"/>
              </a:ext>
            </a:extLst>
          </p:cNvPr>
          <p:cNvSpPr/>
          <p:nvPr/>
        </p:nvSpPr>
        <p:spPr>
          <a:xfrm>
            <a:off x="85725" y="66675"/>
            <a:ext cx="8972550" cy="6705600"/>
          </a:xfrm>
          <a:prstGeom prst="rect">
            <a:avLst/>
          </a:prstGeom>
          <a:noFill/>
          <a:ln w="2540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CCF1C6DC-B275-6706-1E10-6BEE5249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5747" y="6644010"/>
            <a:ext cx="142875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BA575-A5B6-4FCF-A170-E88BB37C372F}" type="slidenum">
              <a:rPr kumimoji="1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897058-D728-4255-B7C1-467834E87E65}"/>
              </a:ext>
            </a:extLst>
          </p:cNvPr>
          <p:cNvSpPr/>
          <p:nvPr/>
        </p:nvSpPr>
        <p:spPr>
          <a:xfrm>
            <a:off x="85725" y="66675"/>
            <a:ext cx="8972550" cy="6705600"/>
          </a:xfrm>
          <a:prstGeom prst="rect">
            <a:avLst/>
          </a:prstGeom>
          <a:noFill/>
          <a:ln w="2540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ja-JP" altLang="en-US" sz="135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1DECA7C-8C71-4F51-9524-427A3A986E97}"/>
              </a:ext>
            </a:extLst>
          </p:cNvPr>
          <p:cNvGrpSpPr/>
          <p:nvPr/>
        </p:nvGrpSpPr>
        <p:grpSpPr>
          <a:xfrm>
            <a:off x="347664" y="1171576"/>
            <a:ext cx="8348662" cy="5343525"/>
            <a:chOff x="347663" y="1171575"/>
            <a:chExt cx="7386637" cy="500062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6D14E19-B602-457B-8F1F-C17A02D60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171575"/>
              <a:ext cx="3771900" cy="2286000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9679A64-14D8-43F5-90B9-7AE948A11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63" y="3457575"/>
              <a:ext cx="3571875" cy="271462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08FABBC-F528-4489-9D61-9E8F6098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538" y="3457575"/>
              <a:ext cx="3800475" cy="2686050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35764FE-CCC3-4FA7-8DD4-56E90CB1B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425" y="1171575"/>
              <a:ext cx="3571875" cy="2286000"/>
            </a:xfrm>
            <a:prstGeom prst="rect">
              <a:avLst/>
            </a:prstGeom>
          </p:spPr>
        </p:pic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49B73FD-B407-4D4E-AFA8-5D2E5B2E90A2}"/>
              </a:ext>
            </a:extLst>
          </p:cNvPr>
          <p:cNvSpPr txBox="1"/>
          <p:nvPr/>
        </p:nvSpPr>
        <p:spPr>
          <a:xfrm>
            <a:off x="2066926" y="312462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kumimoji="1" lang="ja-JP" altLang="en-US" sz="4400" b="1" dirty="0">
                <a:solidFill>
                  <a:srgbClr val="A5002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ハードワークの意味</a:t>
            </a:r>
          </a:p>
        </p:txBody>
      </p:sp>
    </p:spTree>
    <p:extLst>
      <p:ext uri="{BB962C8B-B14F-4D97-AF65-F5344CB8AC3E}">
        <p14:creationId xmlns:p14="http://schemas.microsoft.com/office/powerpoint/2010/main" val="2274742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CFBCD16-C567-430C-8AE5-ACD32E6AC845}"/>
              </a:ext>
            </a:extLst>
          </p:cNvPr>
          <p:cNvSpPr/>
          <p:nvPr/>
        </p:nvSpPr>
        <p:spPr>
          <a:xfrm>
            <a:off x="85725" y="66675"/>
            <a:ext cx="8972550" cy="6705600"/>
          </a:xfrm>
          <a:prstGeom prst="rect">
            <a:avLst/>
          </a:prstGeom>
          <a:noFill/>
          <a:ln w="2540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ja-JP" altLang="en-US" sz="135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82A382-FB21-4A5D-8E40-5AB3CF445E95}"/>
              </a:ext>
            </a:extLst>
          </p:cNvPr>
          <p:cNvSpPr txBox="1"/>
          <p:nvPr/>
        </p:nvSpPr>
        <p:spPr>
          <a:xfrm>
            <a:off x="2786896" y="2406911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defRPr/>
            </a:pPr>
            <a:r>
              <a:rPr kumimoji="1" lang="ja-JP" altLang="en-US" sz="6600" b="1" dirty="0">
                <a:solidFill>
                  <a:srgbClr val="8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動画視聴</a:t>
            </a:r>
            <a:endParaRPr kumimoji="1" lang="en-US" altLang="ja-JP" sz="6600" b="1" dirty="0">
              <a:solidFill>
                <a:srgbClr val="8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81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楕円 26">
            <a:extLst>
              <a:ext uri="{FF2B5EF4-FFF2-40B4-BE49-F238E27FC236}">
                <a16:creationId xmlns:a16="http://schemas.microsoft.com/office/drawing/2014/main" id="{2F484E90-44C5-43A5-9F05-8B4F814EF041}"/>
              </a:ext>
            </a:extLst>
          </p:cNvPr>
          <p:cNvSpPr/>
          <p:nvPr/>
        </p:nvSpPr>
        <p:spPr>
          <a:xfrm>
            <a:off x="1733552" y="1819275"/>
            <a:ext cx="5800725" cy="4019550"/>
          </a:xfrm>
          <a:prstGeom prst="ellipse">
            <a:avLst/>
          </a:prstGeom>
          <a:noFill/>
          <a:ln w="38100">
            <a:solidFill>
              <a:srgbClr val="33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Arial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A88F7F08-E3A8-402B-BFA6-962806829E71}"/>
              </a:ext>
            </a:extLst>
          </p:cNvPr>
          <p:cNvSpPr/>
          <p:nvPr/>
        </p:nvSpPr>
        <p:spPr>
          <a:xfrm>
            <a:off x="3476625" y="2719390"/>
            <a:ext cx="2076450" cy="2081213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Arial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F590038-ED60-49E3-8624-C8F46EC5DAEE}"/>
              </a:ext>
            </a:extLst>
          </p:cNvPr>
          <p:cNvSpPr/>
          <p:nvPr/>
        </p:nvSpPr>
        <p:spPr>
          <a:xfrm>
            <a:off x="238125" y="3228977"/>
            <a:ext cx="2362200" cy="1076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熟慮重視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少数派意見が出されたときなど、時間が許す中で熟慮する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7F026394-463B-4C0B-A53A-29CA3796A8D2}"/>
              </a:ext>
            </a:extLst>
          </p:cNvPr>
          <p:cNvSpPr/>
          <p:nvPr/>
        </p:nvSpPr>
        <p:spPr>
          <a:xfrm>
            <a:off x="6603226" y="3228974"/>
            <a:ext cx="2362200" cy="1076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プロセス重視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チームの利益や目標に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向けて業務のやり方や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プロセスを重視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D8BB654-9B18-48DC-9FEB-D7EB49E220EE}"/>
              </a:ext>
            </a:extLst>
          </p:cNvPr>
          <p:cNvSpPr/>
          <p:nvPr/>
        </p:nvSpPr>
        <p:spPr>
          <a:xfrm>
            <a:off x="3043238" y="5514977"/>
            <a:ext cx="3057525" cy="1076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加点主義の人材育成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きちんと教える、良いところをチョイスし伸ばす、評価は加点主義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E1BFA08-2AEA-4491-B8C0-E1197766B640}"/>
              </a:ext>
            </a:extLst>
          </p:cNvPr>
          <p:cNvSpPr/>
          <p:nvPr/>
        </p:nvSpPr>
        <p:spPr>
          <a:xfrm>
            <a:off x="3043238" y="1114427"/>
            <a:ext cx="3057525" cy="1076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長期志向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業務の優先順位は、短期的な利益だけでなく、長期的な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利益に繋がる活動にも注力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3980017-03BE-4889-B748-E02190D52985}"/>
              </a:ext>
            </a:extLst>
          </p:cNvPr>
          <p:cNvSpPr/>
          <p:nvPr/>
        </p:nvSpPr>
        <p:spPr>
          <a:xfrm>
            <a:off x="3619502" y="2409827"/>
            <a:ext cx="1781175" cy="6191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短期志向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0801D1A-93D1-44A1-9FB3-51A388C4BAAF}"/>
              </a:ext>
            </a:extLst>
          </p:cNvPr>
          <p:cNvSpPr/>
          <p:nvPr/>
        </p:nvSpPr>
        <p:spPr>
          <a:xfrm>
            <a:off x="3619502" y="4524377"/>
            <a:ext cx="1781175" cy="6191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減点主義の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人材育成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88BCCBF-8D34-401E-8DCE-218313522DED}"/>
              </a:ext>
            </a:extLst>
          </p:cNvPr>
          <p:cNvSpPr/>
          <p:nvPr/>
        </p:nvSpPr>
        <p:spPr>
          <a:xfrm>
            <a:off x="2820602" y="3352803"/>
            <a:ext cx="1094175" cy="8762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迅速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重視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2A498BD9-661A-4437-B074-1F6E301421F3}"/>
              </a:ext>
            </a:extLst>
          </p:cNvPr>
          <p:cNvSpPr/>
          <p:nvPr/>
        </p:nvSpPr>
        <p:spPr>
          <a:xfrm>
            <a:off x="5229227" y="3342624"/>
            <a:ext cx="1094175" cy="8762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成果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重視</a:t>
            </a:r>
          </a:p>
        </p:txBody>
      </p:sp>
      <p:sp>
        <p:nvSpPr>
          <p:cNvPr id="28" name="矢印: 上下 27">
            <a:extLst>
              <a:ext uri="{FF2B5EF4-FFF2-40B4-BE49-F238E27FC236}">
                <a16:creationId xmlns:a16="http://schemas.microsoft.com/office/drawing/2014/main" id="{58DD7BE6-9F4B-4888-BA33-E41839F3818D}"/>
              </a:ext>
            </a:extLst>
          </p:cNvPr>
          <p:cNvSpPr/>
          <p:nvPr/>
        </p:nvSpPr>
        <p:spPr>
          <a:xfrm>
            <a:off x="4376737" y="2085649"/>
            <a:ext cx="419100" cy="5238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Arial"/>
            </a:endParaRPr>
          </a:p>
        </p:txBody>
      </p:sp>
      <p:sp>
        <p:nvSpPr>
          <p:cNvPr id="29" name="矢印: 上下 28">
            <a:extLst>
              <a:ext uri="{FF2B5EF4-FFF2-40B4-BE49-F238E27FC236}">
                <a16:creationId xmlns:a16="http://schemas.microsoft.com/office/drawing/2014/main" id="{CEB29E54-F2B4-4A56-9363-852ED00C1FDB}"/>
              </a:ext>
            </a:extLst>
          </p:cNvPr>
          <p:cNvSpPr/>
          <p:nvPr/>
        </p:nvSpPr>
        <p:spPr>
          <a:xfrm>
            <a:off x="4405312" y="5076499"/>
            <a:ext cx="419100" cy="5238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Arial"/>
            </a:endParaRPr>
          </a:p>
        </p:txBody>
      </p:sp>
      <p:sp>
        <p:nvSpPr>
          <p:cNvPr id="30" name="矢印: 上下 29">
            <a:extLst>
              <a:ext uri="{FF2B5EF4-FFF2-40B4-BE49-F238E27FC236}">
                <a16:creationId xmlns:a16="http://schemas.microsoft.com/office/drawing/2014/main" id="{9BA31BE7-CFC5-4EFC-9B1D-50FA59E8E10B}"/>
              </a:ext>
            </a:extLst>
          </p:cNvPr>
          <p:cNvSpPr/>
          <p:nvPr/>
        </p:nvSpPr>
        <p:spPr>
          <a:xfrm rot="16045327">
            <a:off x="6253764" y="3518833"/>
            <a:ext cx="419100" cy="5238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Arial"/>
            </a:endParaRPr>
          </a:p>
        </p:txBody>
      </p:sp>
      <p:sp>
        <p:nvSpPr>
          <p:cNvPr id="31" name="矢印: 上下 30">
            <a:extLst>
              <a:ext uri="{FF2B5EF4-FFF2-40B4-BE49-F238E27FC236}">
                <a16:creationId xmlns:a16="http://schemas.microsoft.com/office/drawing/2014/main" id="{707A2641-4DE5-4E8A-95C7-3A0EEB931F37}"/>
              </a:ext>
            </a:extLst>
          </p:cNvPr>
          <p:cNvSpPr/>
          <p:nvPr/>
        </p:nvSpPr>
        <p:spPr>
          <a:xfrm rot="16045327">
            <a:off x="2492589" y="3567115"/>
            <a:ext cx="419100" cy="5238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Arial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828810-D7C0-D423-9B69-E684F162037B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再考：指導者が陥る視点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B9316F-41C9-D9A6-D1C3-72757DDA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586446B-F846-3E0D-8A7A-C381715989BD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554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F2FB0A4C-21DF-EEC8-E2D4-283BDE9B11EA}"/>
              </a:ext>
            </a:extLst>
          </p:cNvPr>
          <p:cNvSpPr/>
          <p:nvPr/>
        </p:nvSpPr>
        <p:spPr>
          <a:xfrm>
            <a:off x="1483360" y="3952240"/>
            <a:ext cx="1473200" cy="1442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理念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7F8EB1E-3F37-E35B-83D4-C51F60EFDD17}"/>
              </a:ext>
            </a:extLst>
          </p:cNvPr>
          <p:cNvSpPr/>
          <p:nvPr/>
        </p:nvSpPr>
        <p:spPr>
          <a:xfrm>
            <a:off x="863600" y="3148190"/>
            <a:ext cx="2712720" cy="22467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126D66C-9E8D-F7EE-F2B1-A239D06FF6F2}"/>
              </a:ext>
            </a:extLst>
          </p:cNvPr>
          <p:cNvSpPr/>
          <p:nvPr/>
        </p:nvSpPr>
        <p:spPr>
          <a:xfrm>
            <a:off x="670560" y="2267090"/>
            <a:ext cx="3098800" cy="3127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38682D-2344-C904-9145-BDA18AF4B023}"/>
              </a:ext>
            </a:extLst>
          </p:cNvPr>
          <p:cNvSpPr txBox="1"/>
          <p:nvPr/>
        </p:nvSpPr>
        <p:spPr>
          <a:xfrm>
            <a:off x="1747520" y="34616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ビジョン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4BBAED-B45B-B7A5-C095-08B75D4695DD}"/>
              </a:ext>
            </a:extLst>
          </p:cNvPr>
          <p:cNvSpPr txBox="1"/>
          <p:nvPr/>
        </p:nvSpPr>
        <p:spPr>
          <a:xfrm>
            <a:off x="1788160" y="26082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戦　略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D766F73-CC99-C50E-7657-6CE9A4DAD460}"/>
              </a:ext>
            </a:extLst>
          </p:cNvPr>
          <p:cNvSpPr/>
          <p:nvPr/>
        </p:nvSpPr>
        <p:spPr>
          <a:xfrm>
            <a:off x="5029200" y="2346960"/>
            <a:ext cx="1584960" cy="13919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46E0BA7-F9CA-F7EE-5B69-D8EA555E5C53}"/>
              </a:ext>
            </a:extLst>
          </p:cNvPr>
          <p:cNvSpPr/>
          <p:nvPr/>
        </p:nvSpPr>
        <p:spPr>
          <a:xfrm>
            <a:off x="6614160" y="2346960"/>
            <a:ext cx="1584960" cy="13919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C8CB711-1FF9-0E09-BD32-0B1097C42008}"/>
              </a:ext>
            </a:extLst>
          </p:cNvPr>
          <p:cNvSpPr/>
          <p:nvPr/>
        </p:nvSpPr>
        <p:spPr>
          <a:xfrm>
            <a:off x="5039360" y="3738880"/>
            <a:ext cx="1584960" cy="13919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EBE50F4-90F7-5E8E-8B58-CB1887EAF17A}"/>
              </a:ext>
            </a:extLst>
          </p:cNvPr>
          <p:cNvSpPr/>
          <p:nvPr/>
        </p:nvSpPr>
        <p:spPr>
          <a:xfrm>
            <a:off x="6624320" y="3738880"/>
            <a:ext cx="1584960" cy="13919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870AE23-B991-F522-5ED3-F35357D09AC9}"/>
              </a:ext>
            </a:extLst>
          </p:cNvPr>
          <p:cNvCxnSpPr/>
          <p:nvPr/>
        </p:nvCxnSpPr>
        <p:spPr>
          <a:xfrm flipV="1">
            <a:off x="4409440" y="2267090"/>
            <a:ext cx="0" cy="29551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BDEF038-D9E9-4E33-6456-2DF7250B6ED0}"/>
              </a:ext>
            </a:extLst>
          </p:cNvPr>
          <p:cNvCxnSpPr>
            <a:cxnSpLocks/>
          </p:cNvCxnSpPr>
          <p:nvPr/>
        </p:nvCxnSpPr>
        <p:spPr>
          <a:xfrm>
            <a:off x="4592320" y="5608320"/>
            <a:ext cx="38303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F1F96E-4281-C3B0-2D2E-027CF4217B0A}"/>
              </a:ext>
            </a:extLst>
          </p:cNvPr>
          <p:cNvSpPr txBox="1"/>
          <p:nvPr/>
        </p:nvSpPr>
        <p:spPr>
          <a:xfrm>
            <a:off x="4683904" y="571650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人間力・チーム力・応援される人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94B25AD-9B7F-1D09-F040-81EB5791F5C8}"/>
              </a:ext>
            </a:extLst>
          </p:cNvPr>
          <p:cNvSpPr txBox="1"/>
          <p:nvPr/>
        </p:nvSpPr>
        <p:spPr>
          <a:xfrm>
            <a:off x="3815398" y="2814320"/>
            <a:ext cx="49244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勝つ・勝つ・勝つ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AD0D27-AC6D-0A8E-4073-106822744C6E}"/>
              </a:ext>
            </a:extLst>
          </p:cNvPr>
          <p:cNvSpPr txBox="1"/>
          <p:nvPr/>
        </p:nvSpPr>
        <p:spPr>
          <a:xfrm>
            <a:off x="7045480" y="28797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高・高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70B1BF-9B5B-9827-B3F1-52CD0190135A}"/>
              </a:ext>
            </a:extLst>
          </p:cNvPr>
          <p:cNvSpPr txBox="1"/>
          <p:nvPr/>
        </p:nvSpPr>
        <p:spPr>
          <a:xfrm>
            <a:off x="5436654" y="28731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高・低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E80ECE5-3452-489B-161C-5AD21CCA6254}"/>
              </a:ext>
            </a:extLst>
          </p:cNvPr>
          <p:cNvSpPr txBox="1"/>
          <p:nvPr/>
        </p:nvSpPr>
        <p:spPr>
          <a:xfrm>
            <a:off x="5477294" y="42142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低・低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84930AF-34CC-0556-0A04-AD206FD8D749}"/>
              </a:ext>
            </a:extLst>
          </p:cNvPr>
          <p:cNvSpPr txBox="1"/>
          <p:nvPr/>
        </p:nvSpPr>
        <p:spPr>
          <a:xfrm>
            <a:off x="7001294" y="42243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低・高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F33C001-B2E5-0060-D243-F4B8AC47EBEB}"/>
              </a:ext>
            </a:extLst>
          </p:cNvPr>
          <p:cNvSpPr txBox="1"/>
          <p:nvPr/>
        </p:nvSpPr>
        <p:spPr>
          <a:xfrm flipH="1">
            <a:off x="716280" y="5503148"/>
            <a:ext cx="3053079" cy="36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人を通じて、「人」を学ぶ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6C9DC2-D757-4DD2-C2E6-841A5AC4FD7B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再考：チーム理念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DAB5794-62DB-C5BE-6520-6D4DD080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98AB3B5-7CAA-4513-DD79-370570B82BC5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6">
            <a:extLst>
              <a:ext uri="{FF2B5EF4-FFF2-40B4-BE49-F238E27FC236}">
                <a16:creationId xmlns:a16="http://schemas.microsoft.com/office/drawing/2014/main" id="{10B4C6C1-286C-19AD-7CEF-5E3EEEF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582" y="989429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600" b="1">
                <a:solidFill>
                  <a:srgbClr val="A5002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cs typeface="Arial"/>
              </a:rPr>
              <a:t>人づくりが先か、勝利か？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41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6C9DC2-D757-4DD2-C2E6-841A5AC4FD7B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振り返り内容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DAB5794-62DB-C5BE-6520-6D4DD080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98AB3B5-7CAA-4513-DD79-370570B82BC5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0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F2FB0A4C-21DF-EEC8-E2D4-283BDE9B11EA}"/>
              </a:ext>
            </a:extLst>
          </p:cNvPr>
          <p:cNvSpPr/>
          <p:nvPr/>
        </p:nvSpPr>
        <p:spPr>
          <a:xfrm>
            <a:off x="1483360" y="3952240"/>
            <a:ext cx="1473200" cy="1442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理念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7F8EB1E-3F37-E35B-83D4-C51F60EFDD17}"/>
              </a:ext>
            </a:extLst>
          </p:cNvPr>
          <p:cNvSpPr/>
          <p:nvPr/>
        </p:nvSpPr>
        <p:spPr>
          <a:xfrm>
            <a:off x="863600" y="3148190"/>
            <a:ext cx="2712720" cy="22467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126D66C-9E8D-F7EE-F2B1-A239D06FF6F2}"/>
              </a:ext>
            </a:extLst>
          </p:cNvPr>
          <p:cNvSpPr/>
          <p:nvPr/>
        </p:nvSpPr>
        <p:spPr>
          <a:xfrm>
            <a:off x="670560" y="2267090"/>
            <a:ext cx="3098800" cy="3127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38682D-2344-C904-9145-BDA18AF4B023}"/>
              </a:ext>
            </a:extLst>
          </p:cNvPr>
          <p:cNvSpPr txBox="1"/>
          <p:nvPr/>
        </p:nvSpPr>
        <p:spPr>
          <a:xfrm>
            <a:off x="1747520" y="34616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ビジョン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4BBAED-B45B-B7A5-C095-08B75D4695DD}"/>
              </a:ext>
            </a:extLst>
          </p:cNvPr>
          <p:cNvSpPr txBox="1"/>
          <p:nvPr/>
        </p:nvSpPr>
        <p:spPr>
          <a:xfrm>
            <a:off x="1788160" y="26082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戦　略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D766F73-CC99-C50E-7657-6CE9A4DAD460}"/>
              </a:ext>
            </a:extLst>
          </p:cNvPr>
          <p:cNvSpPr/>
          <p:nvPr/>
        </p:nvSpPr>
        <p:spPr>
          <a:xfrm>
            <a:off x="5029200" y="2346960"/>
            <a:ext cx="1584960" cy="13919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46E0BA7-F9CA-F7EE-5B69-D8EA555E5C53}"/>
              </a:ext>
            </a:extLst>
          </p:cNvPr>
          <p:cNvSpPr/>
          <p:nvPr/>
        </p:nvSpPr>
        <p:spPr>
          <a:xfrm>
            <a:off x="6614160" y="2346960"/>
            <a:ext cx="1584960" cy="13919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C8CB711-1FF9-0E09-BD32-0B1097C42008}"/>
              </a:ext>
            </a:extLst>
          </p:cNvPr>
          <p:cNvSpPr/>
          <p:nvPr/>
        </p:nvSpPr>
        <p:spPr>
          <a:xfrm>
            <a:off x="5039360" y="3738880"/>
            <a:ext cx="1584960" cy="13919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EBE50F4-90F7-5E8E-8B58-CB1887EAF17A}"/>
              </a:ext>
            </a:extLst>
          </p:cNvPr>
          <p:cNvSpPr/>
          <p:nvPr/>
        </p:nvSpPr>
        <p:spPr>
          <a:xfrm>
            <a:off x="6624320" y="3738880"/>
            <a:ext cx="1584960" cy="139192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870AE23-B991-F522-5ED3-F35357D09AC9}"/>
              </a:ext>
            </a:extLst>
          </p:cNvPr>
          <p:cNvCxnSpPr/>
          <p:nvPr/>
        </p:nvCxnSpPr>
        <p:spPr>
          <a:xfrm flipV="1">
            <a:off x="4409440" y="2267090"/>
            <a:ext cx="0" cy="29551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BDEF038-D9E9-4E33-6456-2DF7250B6ED0}"/>
              </a:ext>
            </a:extLst>
          </p:cNvPr>
          <p:cNvCxnSpPr>
            <a:cxnSpLocks/>
          </p:cNvCxnSpPr>
          <p:nvPr/>
        </p:nvCxnSpPr>
        <p:spPr>
          <a:xfrm>
            <a:off x="4592320" y="5608320"/>
            <a:ext cx="38303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F1F96E-4281-C3B0-2D2E-027CF4217B0A}"/>
              </a:ext>
            </a:extLst>
          </p:cNvPr>
          <p:cNvSpPr txBox="1"/>
          <p:nvPr/>
        </p:nvSpPr>
        <p:spPr>
          <a:xfrm>
            <a:off x="4683904" y="571650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人間力・チーム力・応援される人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94B25AD-9B7F-1D09-F040-81EB5791F5C8}"/>
              </a:ext>
            </a:extLst>
          </p:cNvPr>
          <p:cNvSpPr txBox="1"/>
          <p:nvPr/>
        </p:nvSpPr>
        <p:spPr>
          <a:xfrm>
            <a:off x="3815398" y="2814320"/>
            <a:ext cx="49244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勝つ・勝つ・勝つ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AD0D27-AC6D-0A8E-4073-106822744C6E}"/>
              </a:ext>
            </a:extLst>
          </p:cNvPr>
          <p:cNvSpPr txBox="1"/>
          <p:nvPr/>
        </p:nvSpPr>
        <p:spPr>
          <a:xfrm>
            <a:off x="7045480" y="28797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高・高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70B1BF-9B5B-9827-B3F1-52CD0190135A}"/>
              </a:ext>
            </a:extLst>
          </p:cNvPr>
          <p:cNvSpPr txBox="1"/>
          <p:nvPr/>
        </p:nvSpPr>
        <p:spPr>
          <a:xfrm>
            <a:off x="5436654" y="28731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高・低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E80ECE5-3452-489B-161C-5AD21CCA6254}"/>
              </a:ext>
            </a:extLst>
          </p:cNvPr>
          <p:cNvSpPr txBox="1"/>
          <p:nvPr/>
        </p:nvSpPr>
        <p:spPr>
          <a:xfrm>
            <a:off x="5477294" y="42142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低・低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84930AF-34CC-0556-0A04-AD206FD8D749}"/>
              </a:ext>
            </a:extLst>
          </p:cNvPr>
          <p:cNvSpPr txBox="1"/>
          <p:nvPr/>
        </p:nvSpPr>
        <p:spPr>
          <a:xfrm>
            <a:off x="7001294" y="42243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低・高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F33C001-B2E5-0060-D243-F4B8AC47EBEB}"/>
              </a:ext>
            </a:extLst>
          </p:cNvPr>
          <p:cNvSpPr txBox="1"/>
          <p:nvPr/>
        </p:nvSpPr>
        <p:spPr>
          <a:xfrm flipH="1">
            <a:off x="716280" y="5503148"/>
            <a:ext cx="3053079" cy="36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人を通じて、「人」を学ぶ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6C9DC2-D757-4DD2-C2E6-841A5AC4FD7B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チームコンセプトの共有と共感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DAB5794-62DB-C5BE-6520-6D4DD080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98AB3B5-7CAA-4513-DD79-370570B82BC5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6">
            <a:extLst>
              <a:ext uri="{FF2B5EF4-FFF2-40B4-BE49-F238E27FC236}">
                <a16:creationId xmlns:a16="http://schemas.microsoft.com/office/drawing/2014/main" id="{10B4C6C1-286C-19AD-7CEF-5E3EEEF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582" y="989429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 sz="3600" b="1">
                <a:solidFill>
                  <a:srgbClr val="A5002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cs typeface="Arial"/>
              </a:rPr>
              <a:t>人づくりが先か、勝利か？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40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44">
            <a:extLst>
              <a:ext uri="{FF2B5EF4-FFF2-40B4-BE49-F238E27FC236}">
                <a16:creationId xmlns:a16="http://schemas.microsoft.com/office/drawing/2014/main" id="{B9E359F2-9C32-6413-B526-2AD62C795AD0}"/>
              </a:ext>
            </a:extLst>
          </p:cNvPr>
          <p:cNvGrpSpPr>
            <a:grpSpLocks/>
          </p:cNvGrpSpPr>
          <p:nvPr/>
        </p:nvGrpSpPr>
        <p:grpSpPr bwMode="auto">
          <a:xfrm>
            <a:off x="268288" y="836613"/>
            <a:ext cx="8597900" cy="5905500"/>
            <a:chOff x="268288" y="1210965"/>
            <a:chExt cx="8597900" cy="5386387"/>
          </a:xfrm>
        </p:grpSpPr>
        <p:sp>
          <p:nvSpPr>
            <p:cNvPr id="36" name="AutoShape 50">
              <a:extLst>
                <a:ext uri="{FF2B5EF4-FFF2-40B4-BE49-F238E27FC236}">
                  <a16:creationId xmlns:a16="http://schemas.microsoft.com/office/drawing/2014/main" id="{E8F3C54F-74C7-E51B-4C94-806571E9B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750" y="3400127"/>
              <a:ext cx="1508125" cy="15081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7" name="Line 39">
              <a:extLst>
                <a:ext uri="{FF2B5EF4-FFF2-40B4-BE49-F238E27FC236}">
                  <a16:creationId xmlns:a16="http://schemas.microsoft.com/office/drawing/2014/main" id="{F0F756E7-B342-D297-9137-15F3EB3F9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6913" y="1210965"/>
              <a:ext cx="6899275" cy="1111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8" name="Line 40">
              <a:extLst>
                <a:ext uri="{FF2B5EF4-FFF2-40B4-BE49-F238E27FC236}">
                  <a16:creationId xmlns:a16="http://schemas.microsoft.com/office/drawing/2014/main" id="{0EF99EAA-7407-79BD-B1BB-B47831293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9663" y="6573540"/>
              <a:ext cx="5057775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9" name="AutoShape 44">
              <a:extLst>
                <a:ext uri="{FF2B5EF4-FFF2-40B4-BE49-F238E27FC236}">
                  <a16:creationId xmlns:a16="http://schemas.microsoft.com/office/drawing/2014/main" id="{8245B8D8-04AA-EA01-9EB4-03029E808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575" y="1590377"/>
              <a:ext cx="1377950" cy="284163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チーム</a:t>
              </a:r>
              <a:endPara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理念</a:t>
              </a:r>
            </a:p>
          </p:txBody>
        </p:sp>
        <p:sp>
          <p:nvSpPr>
            <p:cNvPr id="40" name="AutoShape 45">
              <a:extLst>
                <a:ext uri="{FF2B5EF4-FFF2-40B4-BE49-F238E27FC236}">
                  <a16:creationId xmlns:a16="http://schemas.microsoft.com/office/drawing/2014/main" id="{5DA0B5F1-0F3F-B068-4DA6-D9EC013B8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538" y="2417465"/>
              <a:ext cx="1377950" cy="284162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ビジョン</a:t>
              </a:r>
            </a:p>
          </p:txBody>
        </p:sp>
        <p:sp>
          <p:nvSpPr>
            <p:cNvPr id="41" name="AutoShape 46">
              <a:extLst>
                <a:ext uri="{FF2B5EF4-FFF2-40B4-BE49-F238E27FC236}">
                  <a16:creationId xmlns:a16="http://schemas.microsoft.com/office/drawing/2014/main" id="{5FACC9D8-FBFF-F937-8DBF-31C3066B3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950" y="3357265"/>
              <a:ext cx="1377950" cy="284162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戦　略</a:t>
              </a:r>
            </a:p>
          </p:txBody>
        </p:sp>
        <p:sp>
          <p:nvSpPr>
            <p:cNvPr id="42" name="AutoShape 47">
              <a:extLst>
                <a:ext uri="{FF2B5EF4-FFF2-40B4-BE49-F238E27FC236}">
                  <a16:creationId xmlns:a16="http://schemas.microsoft.com/office/drawing/2014/main" id="{0D4DFB8D-1170-C008-C5FB-7CC47E686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313" y="4197052"/>
              <a:ext cx="1377950" cy="284163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計　画</a:t>
              </a:r>
            </a:p>
          </p:txBody>
        </p:sp>
        <p:sp>
          <p:nvSpPr>
            <p:cNvPr id="43" name="AutoShape 48">
              <a:extLst>
                <a:ext uri="{FF2B5EF4-FFF2-40B4-BE49-F238E27FC236}">
                  <a16:creationId xmlns:a16="http://schemas.microsoft.com/office/drawing/2014/main" id="{684067C8-A5D0-F386-8015-23E4D7BC7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700" y="5109865"/>
              <a:ext cx="1377950" cy="284162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コーチング・</a:t>
              </a:r>
              <a:endParaRPr kumimoji="0" lang="en-US" altLang="ja-JP" sz="16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マネジメント</a:t>
              </a:r>
            </a:p>
          </p:txBody>
        </p:sp>
        <p:sp>
          <p:nvSpPr>
            <p:cNvPr id="44" name="AutoShape 49">
              <a:extLst>
                <a:ext uri="{FF2B5EF4-FFF2-40B4-BE49-F238E27FC236}">
                  <a16:creationId xmlns:a16="http://schemas.microsoft.com/office/drawing/2014/main" id="{0BE44102-38F8-9290-44A8-8FE06238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5979815"/>
              <a:ext cx="1377950" cy="284162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試合・練習</a:t>
              </a:r>
            </a:p>
          </p:txBody>
        </p:sp>
        <p:sp>
          <p:nvSpPr>
            <p:cNvPr id="45" name="Line 53">
              <a:extLst>
                <a:ext uri="{FF2B5EF4-FFF2-40B4-BE49-F238E27FC236}">
                  <a16:creationId xmlns:a16="http://schemas.microsoft.com/office/drawing/2014/main" id="{2FFCF9F9-D179-0A0A-D6AB-44D34BB9F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5225" y="2168227"/>
              <a:ext cx="5118100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6" name="Line 54">
              <a:extLst>
                <a:ext uri="{FF2B5EF4-FFF2-40B4-BE49-F238E27FC236}">
                  <a16:creationId xmlns:a16="http://schemas.microsoft.com/office/drawing/2014/main" id="{559DC7DE-DBD9-7675-2CAB-8F602916D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3228677"/>
              <a:ext cx="5118100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7" name="Line 55">
              <a:extLst>
                <a:ext uri="{FF2B5EF4-FFF2-40B4-BE49-F238E27FC236}">
                  <a16:creationId xmlns:a16="http://schemas.microsoft.com/office/drawing/2014/main" id="{06D74641-F4B3-AE70-0A6D-EFFB8A01D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2525" y="4077990"/>
              <a:ext cx="5118100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8" name="Line 56">
              <a:extLst>
                <a:ext uri="{FF2B5EF4-FFF2-40B4-BE49-F238E27FC236}">
                  <a16:creationId xmlns:a16="http://schemas.microsoft.com/office/drawing/2014/main" id="{5AC1D83E-0F9B-B1FB-4365-D4A8A11AD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400" y="4838402"/>
              <a:ext cx="5118100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9" name="Line 57">
              <a:extLst>
                <a:ext uri="{FF2B5EF4-FFF2-40B4-BE49-F238E27FC236}">
                  <a16:creationId xmlns:a16="http://schemas.microsoft.com/office/drawing/2014/main" id="{6EF582E4-6645-0321-5ADD-8493C140A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050" y="5676602"/>
              <a:ext cx="5118100" cy="0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69242288-84EC-5162-DF79-BC2AB5DAC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1218902"/>
              <a:ext cx="5140325" cy="5378450"/>
            </a:xfrm>
            <a:prstGeom prst="rect">
              <a:avLst/>
            </a:prstGeom>
            <a:noFill/>
            <a:ln w="1905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1" name="Line 52">
              <a:extLst>
                <a:ext uri="{FF2B5EF4-FFF2-40B4-BE49-F238E27FC236}">
                  <a16:creationId xmlns:a16="http://schemas.microsoft.com/office/drawing/2014/main" id="{808948FC-66C3-8699-D93C-5BF77DBF6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0125" y="1218902"/>
              <a:ext cx="11113" cy="537845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2" name="AutoShape 19">
              <a:extLst>
                <a:ext uri="{FF2B5EF4-FFF2-40B4-BE49-F238E27FC236}">
                  <a16:creationId xmlns:a16="http://schemas.microsoft.com/office/drawing/2014/main" id="{3DB6C74C-02F2-7AA9-358F-F31F30C65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8" y="1246094"/>
              <a:ext cx="3384550" cy="5321148"/>
            </a:xfrm>
            <a:prstGeom prst="flowChartExtract">
              <a:avLst/>
            </a:pr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7B80EA89-8864-DE72-0F8B-D07556CFB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350" y="2172990"/>
              <a:ext cx="5937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4" name="Line 22">
              <a:extLst>
                <a:ext uri="{FF2B5EF4-FFF2-40B4-BE49-F238E27FC236}">
                  <a16:creationId xmlns:a16="http://schemas.microsoft.com/office/drawing/2014/main" id="{C811645C-1C91-A62D-AF24-5036A0159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300" y="3066752"/>
              <a:ext cx="1152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5" name="Line 24">
              <a:extLst>
                <a:ext uri="{FF2B5EF4-FFF2-40B4-BE49-F238E27FC236}">
                  <a16:creationId xmlns:a16="http://schemas.microsoft.com/office/drawing/2014/main" id="{834142B9-2A23-B727-9C07-BF41170FD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688" y="4841577"/>
              <a:ext cx="2303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6" name="Line 26">
              <a:extLst>
                <a:ext uri="{FF2B5EF4-FFF2-40B4-BE49-F238E27FC236}">
                  <a16:creationId xmlns:a16="http://schemas.microsoft.com/office/drawing/2014/main" id="{F7AD0330-AF4F-B656-C243-FDB030CF9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250" y="3930352"/>
              <a:ext cx="1685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7" name="Line 27">
              <a:extLst>
                <a:ext uri="{FF2B5EF4-FFF2-40B4-BE49-F238E27FC236}">
                  <a16:creationId xmlns:a16="http://schemas.microsoft.com/office/drawing/2014/main" id="{110E8439-18CE-1E6B-8CE3-6F404CE51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038" y="5687715"/>
              <a:ext cx="2801937" cy="11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8" name="AutoShape 28">
              <a:extLst>
                <a:ext uri="{FF2B5EF4-FFF2-40B4-BE49-F238E27FC236}">
                  <a16:creationId xmlns:a16="http://schemas.microsoft.com/office/drawing/2014/main" id="{693BA721-4988-364E-6ECC-CDB496E84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8" y="1627976"/>
              <a:ext cx="1800225" cy="289591"/>
            </a:xfrm>
            <a:prstGeom prst="flowChartTerminator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チーム理念</a:t>
              </a:r>
            </a:p>
          </p:txBody>
        </p:sp>
        <p:sp>
          <p:nvSpPr>
            <p:cNvPr id="59" name="AutoShape 36">
              <a:extLst>
                <a:ext uri="{FF2B5EF4-FFF2-40B4-BE49-F238E27FC236}">
                  <a16:creationId xmlns:a16="http://schemas.microsoft.com/office/drawing/2014/main" id="{27C8EA95-5164-6038-6BEE-B21681B4A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2399734"/>
              <a:ext cx="1377950" cy="285247"/>
            </a:xfrm>
            <a:prstGeom prst="flowChartTerminator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ビジョン</a:t>
              </a:r>
            </a:p>
          </p:txBody>
        </p:sp>
        <p:sp>
          <p:nvSpPr>
            <p:cNvPr id="60" name="AutoShape 37">
              <a:extLst>
                <a:ext uri="{FF2B5EF4-FFF2-40B4-BE49-F238E27FC236}">
                  <a16:creationId xmlns:a16="http://schemas.microsoft.com/office/drawing/2014/main" id="{2EE65BD1-9B32-7F2E-BD28-AEB1EC6FB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350" y="3352488"/>
              <a:ext cx="1377950" cy="283799"/>
            </a:xfrm>
            <a:prstGeom prst="flowChartTerminator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戦　略</a:t>
              </a:r>
            </a:p>
          </p:txBody>
        </p:sp>
        <p:sp>
          <p:nvSpPr>
            <p:cNvPr id="61" name="AutoShape 38">
              <a:extLst>
                <a:ext uri="{FF2B5EF4-FFF2-40B4-BE49-F238E27FC236}">
                  <a16:creationId xmlns:a16="http://schemas.microsoft.com/office/drawing/2014/main" id="{0D4818B5-B824-BB71-72AD-F13105469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4280626"/>
              <a:ext cx="1377950" cy="283799"/>
            </a:xfrm>
            <a:prstGeom prst="flowChartTerminator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計　画</a:t>
              </a:r>
            </a:p>
          </p:txBody>
        </p:sp>
        <p:sp>
          <p:nvSpPr>
            <p:cNvPr id="62" name="AutoShape 39">
              <a:extLst>
                <a:ext uri="{FF2B5EF4-FFF2-40B4-BE49-F238E27FC236}">
                  <a16:creationId xmlns:a16="http://schemas.microsoft.com/office/drawing/2014/main" id="{0CDB3FF0-23A8-ADC5-BEA1-5631854B9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5150846"/>
              <a:ext cx="2232025" cy="293935"/>
            </a:xfrm>
            <a:prstGeom prst="flowChartTerminator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コーチング・マネジメント</a:t>
              </a:r>
            </a:p>
          </p:txBody>
        </p:sp>
        <p:sp>
          <p:nvSpPr>
            <p:cNvPr id="63" name="AutoShape 40">
              <a:extLst>
                <a:ext uri="{FF2B5EF4-FFF2-40B4-BE49-F238E27FC236}">
                  <a16:creationId xmlns:a16="http://schemas.microsoft.com/office/drawing/2014/main" id="{F076B180-6A83-B63B-FE27-251EA20B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6019618"/>
              <a:ext cx="1377950" cy="283799"/>
            </a:xfrm>
            <a:prstGeom prst="flowChartTerminator">
              <a:avLst/>
            </a:prstGeom>
            <a:gradFill rotWithShape="1">
              <a:gsLst>
                <a:gs pos="0">
                  <a:srgbClr val="2D2D8A">
                    <a:tint val="50000"/>
                    <a:satMod val="300000"/>
                  </a:srgbClr>
                </a:gs>
                <a:gs pos="35000">
                  <a:srgbClr val="2D2D8A">
                    <a:tint val="37000"/>
                    <a:satMod val="300000"/>
                  </a:srgbClr>
                </a:gs>
                <a:gs pos="100000">
                  <a:srgbClr val="2D2D8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2D2D8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試合・練習</a:t>
              </a:r>
            </a:p>
          </p:txBody>
        </p:sp>
        <p:sp>
          <p:nvSpPr>
            <p:cNvPr id="64" name="AutoShape 81">
              <a:extLst>
                <a:ext uri="{FF2B5EF4-FFF2-40B4-BE49-F238E27FC236}">
                  <a16:creationId xmlns:a16="http://schemas.microsoft.com/office/drawing/2014/main" id="{235585B9-CFC1-CE2F-BFBC-CBE43435AE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185069" y="2808784"/>
              <a:ext cx="3538537" cy="393700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2822B24-9BC6-B102-B1F2-964D092ABD1C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チームコンセプトの共有と共感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80A89966-D0FA-AADD-D0A0-8E6FF0DA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458A033-5D96-B8A6-B6CB-10355F33EEA8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5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グループ化 44">
            <a:extLst>
              <a:ext uri="{FF2B5EF4-FFF2-40B4-BE49-F238E27FC236}">
                <a16:creationId xmlns:a16="http://schemas.microsoft.com/office/drawing/2014/main" id="{D0CBCA1D-FD3A-73C0-E7DC-F8F60F5EBAE9}"/>
              </a:ext>
            </a:extLst>
          </p:cNvPr>
          <p:cNvGrpSpPr>
            <a:grpSpLocks/>
          </p:cNvGrpSpPr>
          <p:nvPr/>
        </p:nvGrpSpPr>
        <p:grpSpPr bwMode="auto">
          <a:xfrm>
            <a:off x="268288" y="836613"/>
            <a:ext cx="8597900" cy="5905500"/>
            <a:chOff x="268288" y="1210965"/>
            <a:chExt cx="8597900" cy="5386387"/>
          </a:xfrm>
        </p:grpSpPr>
        <p:sp>
          <p:nvSpPr>
            <p:cNvPr id="7179" name="AutoShape 50">
              <a:extLst>
                <a:ext uri="{FF2B5EF4-FFF2-40B4-BE49-F238E27FC236}">
                  <a16:creationId xmlns:a16="http://schemas.microsoft.com/office/drawing/2014/main" id="{E013AD7A-0358-5AF2-81EE-BAE81B7A9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750" y="3400127"/>
              <a:ext cx="1508125" cy="150812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180" name="Line 39">
              <a:extLst>
                <a:ext uri="{FF2B5EF4-FFF2-40B4-BE49-F238E27FC236}">
                  <a16:creationId xmlns:a16="http://schemas.microsoft.com/office/drawing/2014/main" id="{8A7D5ACC-A25E-5A31-4BFA-34EBF18E6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6913" y="1210965"/>
              <a:ext cx="6899275" cy="1111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1" name="Line 40">
              <a:extLst>
                <a:ext uri="{FF2B5EF4-FFF2-40B4-BE49-F238E27FC236}">
                  <a16:creationId xmlns:a16="http://schemas.microsoft.com/office/drawing/2014/main" id="{C5B9D24E-D1C4-FCA6-B2F6-955E5D612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9663" y="6573540"/>
              <a:ext cx="505777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2" name="AutoShape 44">
              <a:extLst>
                <a:ext uri="{FF2B5EF4-FFF2-40B4-BE49-F238E27FC236}">
                  <a16:creationId xmlns:a16="http://schemas.microsoft.com/office/drawing/2014/main" id="{B736F8A2-0921-2C5E-F30D-A2A467113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575" y="1590377"/>
              <a:ext cx="1377950" cy="284163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GPSoeiKakugothicUB" panose="020B0900000000000000" pitchFamily="50" charset="-128"/>
                  <a:ea typeface="HGPSoeiKakugothicUB" panose="020B0900000000000000" pitchFamily="50" charset="-128"/>
                  <a:cs typeface="Arial" panose="020B0604020202020204" pitchFamily="34" charset="0"/>
                </a:rPr>
                <a:t>理念・チーム</a:t>
              </a:r>
              <a:endPara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GPSoeiKakugothicUB" panose="020B0900000000000000" pitchFamily="50" charset="-128"/>
                <a:ea typeface="HGPSoeiKakugothicUB" panose="020B0900000000000000" pitchFamily="50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GPSoeiKakugothicUB" panose="020B0900000000000000" pitchFamily="50" charset="-128"/>
                  <a:ea typeface="HGPSoeiKakugothicUB" panose="020B0900000000000000" pitchFamily="50" charset="-128"/>
                  <a:cs typeface="Arial" panose="020B0604020202020204" pitchFamily="34" charset="0"/>
                </a:rPr>
                <a:t>の信条</a:t>
              </a:r>
            </a:p>
          </p:txBody>
        </p:sp>
        <p:sp>
          <p:nvSpPr>
            <p:cNvPr id="7183" name="AutoShape 45">
              <a:extLst>
                <a:ext uri="{FF2B5EF4-FFF2-40B4-BE49-F238E27FC236}">
                  <a16:creationId xmlns:a16="http://schemas.microsoft.com/office/drawing/2014/main" id="{1EFD0250-858B-9779-E9FE-F54D4027A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8538" y="2417465"/>
              <a:ext cx="1377950" cy="284162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GPSoeiKakugothicUB" panose="020B0900000000000000" pitchFamily="50" charset="-128"/>
                  <a:ea typeface="HGPSoeiKakugothicUB" panose="020B0900000000000000" pitchFamily="50" charset="-128"/>
                  <a:cs typeface="Arial" panose="020B0604020202020204" pitchFamily="34" charset="0"/>
                </a:rPr>
                <a:t>ビジョン</a:t>
              </a:r>
            </a:p>
          </p:txBody>
        </p:sp>
        <p:sp>
          <p:nvSpPr>
            <p:cNvPr id="7184" name="AutoShape 46">
              <a:extLst>
                <a:ext uri="{FF2B5EF4-FFF2-40B4-BE49-F238E27FC236}">
                  <a16:creationId xmlns:a16="http://schemas.microsoft.com/office/drawing/2014/main" id="{A4149B8F-2FF7-6F5D-B4BC-6DEB96AAA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950" y="3357265"/>
              <a:ext cx="1377950" cy="284162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GPSoeiKakugothicUB" panose="020B0900000000000000" pitchFamily="50" charset="-128"/>
                  <a:ea typeface="HGPSoeiKakugothicUB" panose="020B0900000000000000" pitchFamily="50" charset="-128"/>
                  <a:cs typeface="Arial" panose="020B0604020202020204" pitchFamily="34" charset="0"/>
                </a:rPr>
                <a:t>戦　略</a:t>
              </a:r>
            </a:p>
          </p:txBody>
        </p:sp>
        <p:sp>
          <p:nvSpPr>
            <p:cNvPr id="7185" name="AutoShape 47">
              <a:extLst>
                <a:ext uri="{FF2B5EF4-FFF2-40B4-BE49-F238E27FC236}">
                  <a16:creationId xmlns:a16="http://schemas.microsoft.com/office/drawing/2014/main" id="{DC0D9B1A-B301-312E-E1C5-85E3CD69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313" y="4197052"/>
              <a:ext cx="1377950" cy="284163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GPSoeiKakugothicUB" panose="020B0900000000000000" pitchFamily="50" charset="-128"/>
                  <a:ea typeface="HGPSoeiKakugothicUB" panose="020B0900000000000000" pitchFamily="50" charset="-128"/>
                  <a:cs typeface="Arial" panose="020B0604020202020204" pitchFamily="34" charset="0"/>
                </a:rPr>
                <a:t>計　画</a:t>
              </a:r>
            </a:p>
          </p:txBody>
        </p:sp>
        <p:sp>
          <p:nvSpPr>
            <p:cNvPr id="7186" name="AutoShape 48">
              <a:extLst>
                <a:ext uri="{FF2B5EF4-FFF2-40B4-BE49-F238E27FC236}">
                  <a16:creationId xmlns:a16="http://schemas.microsoft.com/office/drawing/2014/main" id="{6167F674-5A03-9D73-5470-0169BF06E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700" y="5109865"/>
              <a:ext cx="1377950" cy="284162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GPSoeiKakugothicUB" panose="020B0900000000000000" pitchFamily="50" charset="-128"/>
                  <a:ea typeface="HGPSoeiKakugothicUB" panose="020B0900000000000000" pitchFamily="50" charset="-128"/>
                  <a:cs typeface="Arial" panose="020B0604020202020204" pitchFamily="34" charset="0"/>
                </a:rPr>
                <a:t>コーチング・</a:t>
              </a:r>
              <a:endPara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HGPSoeiKakugothicUB" panose="020B0900000000000000" pitchFamily="50" charset="-128"/>
                <a:ea typeface="HGPSoeiKakugothicUB" panose="020B0900000000000000" pitchFamily="50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GPSoeiKakugothicUB" panose="020B0900000000000000" pitchFamily="50" charset="-128"/>
                  <a:ea typeface="HGPSoeiKakugothicUB" panose="020B0900000000000000" pitchFamily="50" charset="-128"/>
                  <a:cs typeface="Arial" panose="020B0604020202020204" pitchFamily="34" charset="0"/>
                </a:rPr>
                <a:t>マネジメント</a:t>
              </a:r>
            </a:p>
          </p:txBody>
        </p:sp>
        <p:sp>
          <p:nvSpPr>
            <p:cNvPr id="7187" name="AutoShape 49">
              <a:extLst>
                <a:ext uri="{FF2B5EF4-FFF2-40B4-BE49-F238E27FC236}">
                  <a16:creationId xmlns:a16="http://schemas.microsoft.com/office/drawing/2014/main" id="{66B716E6-E44D-2120-1CF7-F98874ADA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5979815"/>
              <a:ext cx="1377950" cy="284162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GPSoeiKakugothicUB" panose="020B0900000000000000" pitchFamily="50" charset="-128"/>
                  <a:ea typeface="HGPSoeiKakugothicUB" panose="020B0900000000000000" pitchFamily="50" charset="-128"/>
                  <a:cs typeface="Arial" panose="020B0604020202020204" pitchFamily="34" charset="0"/>
                </a:rPr>
                <a:t>試合・練習</a:t>
              </a:r>
            </a:p>
          </p:txBody>
        </p:sp>
        <p:sp>
          <p:nvSpPr>
            <p:cNvPr id="7188" name="Line 53">
              <a:extLst>
                <a:ext uri="{FF2B5EF4-FFF2-40B4-BE49-F238E27FC236}">
                  <a16:creationId xmlns:a16="http://schemas.microsoft.com/office/drawing/2014/main" id="{263971FA-442B-42BC-3F58-BCDD67B13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5225" y="2168227"/>
              <a:ext cx="51181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9" name="Line 54">
              <a:extLst>
                <a:ext uri="{FF2B5EF4-FFF2-40B4-BE49-F238E27FC236}">
                  <a16:creationId xmlns:a16="http://schemas.microsoft.com/office/drawing/2014/main" id="{8330C819-B9E0-4DEC-F432-90B56B0C0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213" y="3228677"/>
              <a:ext cx="51181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0" name="Line 55">
              <a:extLst>
                <a:ext uri="{FF2B5EF4-FFF2-40B4-BE49-F238E27FC236}">
                  <a16:creationId xmlns:a16="http://schemas.microsoft.com/office/drawing/2014/main" id="{A248D3FC-8E01-C351-B141-CDB8A62FF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2525" y="4077990"/>
              <a:ext cx="51181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1" name="Line 56">
              <a:extLst>
                <a:ext uri="{FF2B5EF4-FFF2-40B4-BE49-F238E27FC236}">
                  <a16:creationId xmlns:a16="http://schemas.microsoft.com/office/drawing/2014/main" id="{4332A390-7157-F728-153D-94D19FDC1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400" y="4838402"/>
              <a:ext cx="51181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2" name="Line 57">
              <a:extLst>
                <a:ext uri="{FF2B5EF4-FFF2-40B4-BE49-F238E27FC236}">
                  <a16:creationId xmlns:a16="http://schemas.microsoft.com/office/drawing/2014/main" id="{DA5CAD25-ED14-B6F9-BE9B-667D41D67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050" y="5676602"/>
              <a:ext cx="51181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3" name="Rectangle 51">
              <a:extLst>
                <a:ext uri="{FF2B5EF4-FFF2-40B4-BE49-F238E27FC236}">
                  <a16:creationId xmlns:a16="http://schemas.microsoft.com/office/drawing/2014/main" id="{E77785EE-3A0A-4FA1-97AD-AB56C48F4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5700" y="1218902"/>
              <a:ext cx="5140325" cy="537845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194" name="Line 52">
              <a:extLst>
                <a:ext uri="{FF2B5EF4-FFF2-40B4-BE49-F238E27FC236}">
                  <a16:creationId xmlns:a16="http://schemas.microsoft.com/office/drawing/2014/main" id="{CF4DDB86-C49F-0DD0-B403-FF26BBD81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0125" y="1218902"/>
              <a:ext cx="11113" cy="537845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5" name="AutoShape 19">
              <a:extLst>
                <a:ext uri="{FF2B5EF4-FFF2-40B4-BE49-F238E27FC236}">
                  <a16:creationId xmlns:a16="http://schemas.microsoft.com/office/drawing/2014/main" id="{6403E09B-3943-D59E-1F06-CBBC64A2F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8" y="1246094"/>
              <a:ext cx="3384550" cy="5321148"/>
            </a:xfrm>
            <a:prstGeom prst="flowChartExtra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196" name="Line 21">
              <a:extLst>
                <a:ext uri="{FF2B5EF4-FFF2-40B4-BE49-F238E27FC236}">
                  <a16:creationId xmlns:a16="http://schemas.microsoft.com/office/drawing/2014/main" id="{1AD53127-10E6-2A0F-242B-4B6FADAFA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350" y="2172990"/>
              <a:ext cx="593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7" name="Line 22">
              <a:extLst>
                <a:ext uri="{FF2B5EF4-FFF2-40B4-BE49-F238E27FC236}">
                  <a16:creationId xmlns:a16="http://schemas.microsoft.com/office/drawing/2014/main" id="{AC7EBE3E-16C5-3CA3-41A6-21E65B732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300" y="3066752"/>
              <a:ext cx="1152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8" name="Line 24">
              <a:extLst>
                <a:ext uri="{FF2B5EF4-FFF2-40B4-BE49-F238E27FC236}">
                  <a16:creationId xmlns:a16="http://schemas.microsoft.com/office/drawing/2014/main" id="{6E08D033-746F-64D3-7C33-849B61D7E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688" y="4841577"/>
              <a:ext cx="2303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9" name="Line 26">
              <a:extLst>
                <a:ext uri="{FF2B5EF4-FFF2-40B4-BE49-F238E27FC236}">
                  <a16:creationId xmlns:a16="http://schemas.microsoft.com/office/drawing/2014/main" id="{1F1373A4-9E51-39B4-BE3B-05B633290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250" y="3930352"/>
              <a:ext cx="1685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0" name="Line 27">
              <a:extLst>
                <a:ext uri="{FF2B5EF4-FFF2-40B4-BE49-F238E27FC236}">
                  <a16:creationId xmlns:a16="http://schemas.microsoft.com/office/drawing/2014/main" id="{D9BBB473-848E-BB97-A43D-1E287C30E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038" y="5687715"/>
              <a:ext cx="2801937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AutoShape 28">
              <a:extLst>
                <a:ext uri="{FF2B5EF4-FFF2-40B4-BE49-F238E27FC236}">
                  <a16:creationId xmlns:a16="http://schemas.microsoft.com/office/drawing/2014/main" id="{2364979F-35BE-C9E5-7D9C-ECCC71064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988" y="1627976"/>
              <a:ext cx="1800225" cy="289591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SoeiKakugothicUB" pitchFamily="50" charset="-128"/>
                  <a:ea typeface="HGPSoeiKakugothicUB" pitchFamily="50" charset="-128"/>
                  <a:cs typeface="Arial"/>
                </a:rPr>
                <a:t>理念・チームの信条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68DE6EC2-2ACB-10FF-6395-EFB5AF014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063" y="2399734"/>
              <a:ext cx="1377950" cy="285247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SoeiKakugothicUB" pitchFamily="50" charset="-128"/>
                  <a:ea typeface="HGPSoeiKakugothicUB" pitchFamily="50" charset="-128"/>
                  <a:cs typeface="Arial"/>
                </a:rPr>
                <a:t>ビジョン</a:t>
              </a:r>
            </a:p>
          </p:txBody>
        </p:sp>
        <p:sp>
          <p:nvSpPr>
            <p:cNvPr id="69" name="AutoShape 37">
              <a:extLst>
                <a:ext uri="{FF2B5EF4-FFF2-40B4-BE49-F238E27FC236}">
                  <a16:creationId xmlns:a16="http://schemas.microsoft.com/office/drawing/2014/main" id="{96560A1C-BA5A-F716-0652-919EAA0D4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350" y="3352488"/>
              <a:ext cx="1377950" cy="283799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SoeiKakugothicUB" pitchFamily="50" charset="-128"/>
                  <a:ea typeface="HGPSoeiKakugothicUB" pitchFamily="50" charset="-128"/>
                  <a:cs typeface="Arial"/>
                </a:rPr>
                <a:t>戦　略</a:t>
              </a:r>
            </a:p>
          </p:txBody>
        </p:sp>
        <p:sp>
          <p:nvSpPr>
            <p:cNvPr id="70" name="AutoShape 38">
              <a:extLst>
                <a:ext uri="{FF2B5EF4-FFF2-40B4-BE49-F238E27FC236}">
                  <a16:creationId xmlns:a16="http://schemas.microsoft.com/office/drawing/2014/main" id="{7B582D0C-23E5-79ED-49FB-61DFEF259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4280626"/>
              <a:ext cx="1377950" cy="283799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SoeiKakugothicUB" pitchFamily="50" charset="-128"/>
                  <a:ea typeface="HGPSoeiKakugothicUB" pitchFamily="50" charset="-128"/>
                  <a:cs typeface="Arial"/>
                </a:rPr>
                <a:t>計　画</a:t>
              </a:r>
            </a:p>
          </p:txBody>
        </p:sp>
        <p:sp>
          <p:nvSpPr>
            <p:cNvPr id="71" name="AutoShape 39">
              <a:extLst>
                <a:ext uri="{FF2B5EF4-FFF2-40B4-BE49-F238E27FC236}">
                  <a16:creationId xmlns:a16="http://schemas.microsoft.com/office/drawing/2014/main" id="{53D5A8A3-E386-7748-E774-FFF6579D6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5150846"/>
              <a:ext cx="2232025" cy="293935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SoeiKakugothicUB" pitchFamily="50" charset="-128"/>
                  <a:ea typeface="HGPSoeiKakugothicUB" pitchFamily="50" charset="-128"/>
                  <a:cs typeface="Arial"/>
                </a:rPr>
                <a:t>コーチング・マネジメント</a:t>
              </a:r>
            </a:p>
          </p:txBody>
        </p:sp>
        <p:sp>
          <p:nvSpPr>
            <p:cNvPr id="72" name="AutoShape 40">
              <a:extLst>
                <a:ext uri="{FF2B5EF4-FFF2-40B4-BE49-F238E27FC236}">
                  <a16:creationId xmlns:a16="http://schemas.microsoft.com/office/drawing/2014/main" id="{ECF9C785-B610-42F3-4AA8-BA66D5E9B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6019618"/>
              <a:ext cx="1377950" cy="283799"/>
            </a:xfrm>
            <a:prstGeom prst="flowChartTerminator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GPSoeiKakugothicUB" pitchFamily="50" charset="-128"/>
                  <a:ea typeface="HGPSoeiKakugothicUB" pitchFamily="50" charset="-128"/>
                  <a:cs typeface="Arial"/>
                </a:rPr>
                <a:t>試合・練習</a:t>
              </a:r>
            </a:p>
          </p:txBody>
        </p:sp>
        <p:sp>
          <p:nvSpPr>
            <p:cNvPr id="7207" name="AutoShape 81">
              <a:extLst>
                <a:ext uri="{FF2B5EF4-FFF2-40B4-BE49-F238E27FC236}">
                  <a16:creationId xmlns:a16="http://schemas.microsoft.com/office/drawing/2014/main" id="{0434D880-EA8F-F197-2A3E-42B0695281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1185069" y="2808784"/>
              <a:ext cx="3538537" cy="393700"/>
            </a:xfrm>
            <a:custGeom>
              <a:avLst/>
              <a:gdLst>
                <a:gd name="T0" fmla="*/ 2147483646 w 21600"/>
                <a:gd name="T1" fmla="*/ 0 h 21600"/>
                <a:gd name="T2" fmla="*/ 0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173" name="Text Box 41">
            <a:extLst>
              <a:ext uri="{FF2B5EF4-FFF2-40B4-BE49-F238E27FC236}">
                <a16:creationId xmlns:a16="http://schemas.microsoft.com/office/drawing/2014/main" id="{544BE9D6-3691-BFB0-3FF1-15C43E6F8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981075"/>
            <a:ext cx="4083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＊学校理念：　「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世に役立つ人物の養成」</a:t>
            </a:r>
            <a:endParaRPr kumimoji="0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＊硬式野球部理念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「野球を通じて世に役立つ人物の養成」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174" name="Text Box 43">
            <a:extLst>
              <a:ext uri="{FF2B5EF4-FFF2-40B4-BE49-F238E27FC236}">
                <a16:creationId xmlns:a16="http://schemas.microsoft.com/office/drawing/2014/main" id="{03AA65AE-774A-C2F4-23E2-95435611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916113"/>
            <a:ext cx="38782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＜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2018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年までのビジョン＞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甲子園へ出場し、現役選手、父母、学校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関係者、地域住民、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OB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諸君と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「感動」を分かち合う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175" name="Text Box 43">
            <a:extLst>
              <a:ext uri="{FF2B5EF4-FFF2-40B4-BE49-F238E27FC236}">
                <a16:creationId xmlns:a16="http://schemas.microsoft.com/office/drawing/2014/main" id="{72605427-A090-9944-0082-62FA80E75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071813"/>
            <a:ext cx="4084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「個々を育て上げ、個々の役割を全うし、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チーム総合力」で勝利をものにする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「６　対　４」で勝てるチーム作り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176" name="Text Box 43">
            <a:extLst>
              <a:ext uri="{FF2B5EF4-FFF2-40B4-BE49-F238E27FC236}">
                <a16:creationId xmlns:a16="http://schemas.microsoft.com/office/drawing/2014/main" id="{B13674A9-7268-B260-395B-B52405796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05263"/>
            <a:ext cx="3871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2014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年度：春季大会（近畿大会出場）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　　　　　夏季大会（甲子園出場）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　　　　　秋季大会（近畿大会出場）</a:t>
            </a:r>
            <a:endParaRPr kumimoji="1" lang="en-US" altLang="ja-JP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177" name="Text Box 43">
            <a:extLst>
              <a:ext uri="{FF2B5EF4-FFF2-40B4-BE49-F238E27FC236}">
                <a16:creationId xmlns:a16="http://schemas.microsoft.com/office/drawing/2014/main" id="{4652410C-1C21-E5FE-5C87-1E84AFA2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97425"/>
            <a:ext cx="3416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①基本の徹底（捕る・打つ・投げる）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②栄養・休養・トレーニングの効果的な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サイクル化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③チーム方針の理解と実践、そして徹底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178" name="Text Box 43">
            <a:extLst>
              <a:ext uri="{FF2B5EF4-FFF2-40B4-BE49-F238E27FC236}">
                <a16:creationId xmlns:a16="http://schemas.microsoft.com/office/drawing/2014/main" id="{46D13EFC-DFCC-A2D3-58BB-DA3A973C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715000"/>
            <a:ext cx="38782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①練習（個々の育成方針と起用法を基に練習を積む）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②試合（すべて公式戦として戦わせる）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＊私学大会は、１年生の能力把握の場とする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＊チーム作りは最上級生を中心に行う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D19FC4-00DF-943B-7F68-DA4866D3A715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</a:rPr>
              <a:t>チームコンセプトの共有と共感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Arial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2A3595-9594-298A-DF80-26AECA918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CE9BFAA-2EBC-2C37-25A5-F9B9B11DB13F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50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6C9DC2-D757-4DD2-C2E6-841A5AC4FD7B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マネジメントの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つの機能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DAB5794-62DB-C5BE-6520-6D4DD080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98AB3B5-7CAA-4513-DD79-370570B82BC5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544ABDF-80A8-D3C0-1BC9-9FA63A483C3E}"/>
              </a:ext>
            </a:extLst>
          </p:cNvPr>
          <p:cNvGrpSpPr/>
          <p:nvPr/>
        </p:nvGrpSpPr>
        <p:grpSpPr>
          <a:xfrm>
            <a:off x="482601" y="1574800"/>
            <a:ext cx="8147050" cy="4826000"/>
            <a:chOff x="2777063" y="1557867"/>
            <a:chExt cx="6612475" cy="3826939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5F03DAC7-6AAE-2CB2-C2FE-77033798EFCD}"/>
                </a:ext>
              </a:extLst>
            </p:cNvPr>
            <p:cNvSpPr/>
            <p:nvPr/>
          </p:nvSpPr>
          <p:spPr>
            <a:xfrm>
              <a:off x="4258734" y="2070101"/>
              <a:ext cx="3547533" cy="2916767"/>
            </a:xfrm>
            <a:prstGeom prst="ellipse">
              <a:avLst/>
            </a:prstGeom>
            <a:noFill/>
            <a:ln w="1809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100"/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4EBECB1E-0894-E7D1-A0FF-A9D84B4A7EB4}"/>
                </a:ext>
              </a:extLst>
            </p:cNvPr>
            <p:cNvSpPr/>
            <p:nvPr/>
          </p:nvSpPr>
          <p:spPr>
            <a:xfrm>
              <a:off x="4978408" y="1557867"/>
              <a:ext cx="2252133" cy="10244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100" b="1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計画する</a:t>
              </a:r>
              <a:endParaRPr lang="en-US" altLang="ja-JP" sz="21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500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目標を定め、シナリオを策定し仕事を行うためのプランを立てる</a:t>
              </a: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F80E3D92-A483-6B64-0CC0-85C8F9952B36}"/>
                </a:ext>
              </a:extLst>
            </p:cNvPr>
            <p:cNvSpPr/>
            <p:nvPr/>
          </p:nvSpPr>
          <p:spPr>
            <a:xfrm>
              <a:off x="7137405" y="2980267"/>
              <a:ext cx="2252133" cy="10244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100" b="1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組織化する</a:t>
              </a:r>
              <a:endParaRPr lang="en-US" altLang="ja-JP" sz="21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500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どんな仕事を誰がどの</a:t>
              </a:r>
              <a:endParaRPr lang="en-US" altLang="ja-JP" sz="1500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500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ように行うかを決める</a:t>
              </a: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9BDD773D-C504-77EA-BB4C-41B67632F16B}"/>
                </a:ext>
              </a:extLst>
            </p:cNvPr>
            <p:cNvSpPr/>
            <p:nvPr/>
          </p:nvSpPr>
          <p:spPr>
            <a:xfrm>
              <a:off x="2777063" y="2980267"/>
              <a:ext cx="2252133" cy="10244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100" b="1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マネージする</a:t>
              </a:r>
              <a:endParaRPr lang="en-US" altLang="ja-JP" sz="21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500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計画通りに仕事を完了</a:t>
              </a:r>
              <a:endParaRPr lang="en-US" altLang="ja-JP" sz="1500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500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できるように修正及び</a:t>
              </a:r>
              <a:endParaRPr lang="en-US" altLang="ja-JP" sz="1500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500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監督する</a:t>
              </a: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1FF0F4EE-B977-DF10-94C2-84A46FB25B0B}"/>
                </a:ext>
              </a:extLst>
            </p:cNvPr>
            <p:cNvSpPr/>
            <p:nvPr/>
          </p:nvSpPr>
          <p:spPr>
            <a:xfrm>
              <a:off x="4978406" y="4360340"/>
              <a:ext cx="2252133" cy="10244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100" b="1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リーダーシップを</a:t>
              </a:r>
              <a:endParaRPr lang="en-US" altLang="ja-JP" sz="21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2100" b="1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発揮する</a:t>
              </a:r>
              <a:endParaRPr lang="en-US" altLang="ja-JP" sz="21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500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メンバーを動機づけ</a:t>
              </a:r>
              <a:endParaRPr lang="en-US" altLang="ja-JP" sz="1500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500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影響力を行使する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3B60429-F538-2A56-E42F-008921EBA616}"/>
                </a:ext>
              </a:extLst>
            </p:cNvPr>
            <p:cNvSpPr txBox="1"/>
            <p:nvPr/>
          </p:nvSpPr>
          <p:spPr>
            <a:xfrm>
              <a:off x="5012271" y="3299220"/>
              <a:ext cx="2159000" cy="585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100" b="1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組織が掲げた</a:t>
              </a:r>
              <a:endParaRPr lang="en-US" altLang="ja-JP" sz="2100" b="1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2100" b="1" dirty="0">
                  <a:solidFill>
                    <a:srgbClr val="0000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目標を達成する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53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2DDE9D-9B3C-B765-49A8-177F63A13890}"/>
              </a:ext>
            </a:extLst>
          </p:cNvPr>
          <p:cNvSpPr txBox="1"/>
          <p:nvPr/>
        </p:nvSpPr>
        <p:spPr>
          <a:xfrm>
            <a:off x="1475740" y="2509520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リーダーシップタイプ分析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BA983DB-A90B-4CD7-8DBA-CE74DDE14832}"/>
              </a:ext>
            </a:extLst>
          </p:cNvPr>
          <p:cNvSpPr/>
          <p:nvPr/>
        </p:nvSpPr>
        <p:spPr>
          <a:xfrm>
            <a:off x="85725" y="66675"/>
            <a:ext cx="8972550" cy="6705600"/>
          </a:xfrm>
          <a:prstGeom prst="rect">
            <a:avLst/>
          </a:prstGeom>
          <a:noFill/>
          <a:ln w="2540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スライド番号プレースホルダー 4">
            <a:extLst>
              <a:ext uri="{FF2B5EF4-FFF2-40B4-BE49-F238E27FC236}">
                <a16:creationId xmlns:a16="http://schemas.microsoft.com/office/drawing/2014/main" id="{CCF1C6DC-B275-6706-1E10-6BEE5249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5747" y="6644010"/>
            <a:ext cx="142875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BA575-A5B6-4FCF-A170-E88BB37C372F}" type="slidenum">
              <a:rPr kumimoji="1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4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636250D-A88D-14C4-F607-2F439B7AE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979714"/>
            <a:ext cx="8523514" cy="569245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A55C1F-BF6D-E143-C8CC-8AED8B056E26}"/>
              </a:ext>
            </a:extLst>
          </p:cNvPr>
          <p:cNvSpPr txBox="1"/>
          <p:nvPr/>
        </p:nvSpPr>
        <p:spPr>
          <a:xfrm>
            <a:off x="215479" y="185830"/>
            <a:ext cx="7260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リーダーシップの基本の「き」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F2989E-2DD2-2DFC-4836-2D9D804F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760" y="0"/>
            <a:ext cx="2314361" cy="685952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C0E7D4E-39BB-C355-2221-19A300912CA6}"/>
              </a:ext>
            </a:extLst>
          </p:cNvPr>
          <p:cNvCxnSpPr/>
          <p:nvPr/>
        </p:nvCxnSpPr>
        <p:spPr>
          <a:xfrm>
            <a:off x="113879" y="685952"/>
            <a:ext cx="8744314" cy="0"/>
          </a:xfrm>
          <a:prstGeom prst="line">
            <a:avLst/>
          </a:prstGeom>
          <a:ln w="5715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72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944</Words>
  <Application>Microsoft Office PowerPoint</Application>
  <PresentationFormat>画面に合わせる (4:3)</PresentationFormat>
  <Paragraphs>208</Paragraphs>
  <Slides>23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5" baseType="lpstr">
      <vt:lpstr>Arial 見出し</vt:lpstr>
      <vt:lpstr>HGPSoeiKakugothicUB</vt:lpstr>
      <vt:lpstr>HG丸ｺﾞｼｯｸM-PRO</vt:lpstr>
      <vt:lpstr>メイリオ</vt:lpstr>
      <vt:lpstr>游ゴシック</vt:lpstr>
      <vt:lpstr>Arial</vt:lpstr>
      <vt:lpstr>Calibri</vt:lpstr>
      <vt:lpstr>Calibri Light</vt:lpstr>
      <vt:lpstr>Office テーマ</vt:lpstr>
      <vt:lpstr>1_標準デザイン</vt:lpstr>
      <vt:lpstr>標準デザイン</vt:lpstr>
      <vt:lpstr>グラフ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a.asuka77@outlook.jp</dc:creator>
  <cp:lastModifiedBy>大西 満</cp:lastModifiedBy>
  <cp:revision>271</cp:revision>
  <dcterms:created xsi:type="dcterms:W3CDTF">2022-05-23T22:33:53Z</dcterms:created>
  <dcterms:modified xsi:type="dcterms:W3CDTF">2022-09-17T23:29:47Z</dcterms:modified>
</cp:coreProperties>
</file>